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Proxima Nova"/>
      <p:regular r:id="rId40"/>
      <p:bold r:id="rId41"/>
      <p:italic r:id="rId42"/>
      <p:boldItalic r:id="rId43"/>
    </p:embeddedFont>
    <p:embeddedFont>
      <p:font typeface="Amatic SC"/>
      <p:regular r:id="rId44"/>
      <p:bold r:id="rId45"/>
    </p:embeddedFont>
    <p:embeddedFont>
      <p:font typeface="Didact Gothic"/>
      <p:regular r:id="rId46"/>
    </p:embeddedFont>
    <p:embeddedFont>
      <p:font typeface="Proxima Nova Semibold"/>
      <p:regular r:id="rId47"/>
      <p:bold r:id="rId48"/>
      <p:boldItalic r:id="rId49"/>
    </p:embeddedFont>
    <p:embeddedFont>
      <p:font typeface="Merriweather"/>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691B6-9DF3-43B6-8BC4-C05591D2B23A}">
  <a:tblStyle styleId="{768691B6-9DF3-43B6-8BC4-C05591D2B2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42" Type="http://schemas.openxmlformats.org/officeDocument/2006/relationships/font" Target="fonts/ProximaNova-italic.fntdata"/><Relationship Id="rId41" Type="http://schemas.openxmlformats.org/officeDocument/2006/relationships/font" Target="fonts/ProximaNova-bold.fntdata"/><Relationship Id="rId44" Type="http://schemas.openxmlformats.org/officeDocument/2006/relationships/font" Target="fonts/AmaticSC-regular.fntdata"/><Relationship Id="rId43" Type="http://schemas.openxmlformats.org/officeDocument/2006/relationships/font" Target="fonts/ProximaNova-boldItalic.fntdata"/><Relationship Id="rId46" Type="http://schemas.openxmlformats.org/officeDocument/2006/relationships/font" Target="fonts/DidactGothic-regular.fntdata"/><Relationship Id="rId45"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Semibold-bold.fntdata"/><Relationship Id="rId47" Type="http://schemas.openxmlformats.org/officeDocument/2006/relationships/font" Target="fonts/ProximaNovaSemibold-regular.fntdata"/><Relationship Id="rId49"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bold.fntdata"/><Relationship Id="rId50" Type="http://schemas.openxmlformats.org/officeDocument/2006/relationships/font" Target="fonts/Merriweather-regular.fntdata"/><Relationship Id="rId53" Type="http://schemas.openxmlformats.org/officeDocument/2006/relationships/font" Target="fonts/Merriweather-boldItalic.fntdata"/><Relationship Id="rId52"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SLIDES_API168985124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6" name="Google Shape;1876;SLIDES_API168985124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3c552fab5f_3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3c552fab5f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moving on, make mention of growth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3bca216ba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3bca216b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rPr lang="en"/>
              <a:t>Allow time for whole group discussion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SLIDES_API109828468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8" name="Google Shape;1898;SLIDES_API109828468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3c84913f6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6" name="Google Shape;1906;g3c84913f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rPr lang="en"/>
              <a:t>Allow time for whole group discussion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3c84913f66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3c84913f6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3b5b1e1b2a_1_1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3b5b1e1b2a_1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3b5b1e1b2a_1_1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3b5b1e1b2a_1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g3c552fab5f_3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3c552fab5f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3c552fab5f_3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8" name="Google Shape;1938;g3c552fab5f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SLIDES_API25887626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3" name="Google Shape;1813;SLIDES_API25887626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Draggable™ Slide.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3c552fab5f_3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3c552fab5f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3" name="Shape 1953"/>
        <p:cNvGrpSpPr/>
        <p:nvPr/>
      </p:nvGrpSpPr>
      <p:grpSpPr>
        <a:xfrm>
          <a:off x="0" y="0"/>
          <a:ext cx="0" cy="0"/>
          <a:chOff x="0" y="0"/>
          <a:chExt cx="0" cy="0"/>
        </a:xfrm>
      </p:grpSpPr>
      <p:sp>
        <p:nvSpPr>
          <p:cNvPr id="1954" name="Google Shape;1954;g3c4dbe2b0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5" name="Google Shape;1955;g3c4dbe2b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g3c552fab5f_3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3c552fab5f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3c552fab5f_3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1" name="Google Shape;1971;g3c552fab5f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3c552fab5f_3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3c552fab5f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3c552fab5f_3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3c552fab5f_3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Web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3c552fab5f_3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5" name="Google Shape;1995;g3c552fab5f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3c552fab5f_3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3c552fab5f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Allow for whole group discussion.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g3bca216ba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6" name="Google Shape;2006;g3bca216b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3b5b1e1b2a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4" name="Google Shape;1824;g3b5b1e1b2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Shanna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3b5b1e1b2a_1_1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7" name="Google Shape;2017;g3b5b1e1b2a_1_1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SLIDES_API131101738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5" name="Google Shape;2025;SLIDES_API131101738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g3b5b1e1b2a_1_1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3" name="Google Shape;2033;g3b5b1e1b2a_1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g3c552fab5f_3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8" name="Google Shape;2038;g3c552fab5f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SLIDES_API25684418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SLIDES_API25684418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5" name="Shape 1835"/>
        <p:cNvGrpSpPr/>
        <p:nvPr/>
      </p:nvGrpSpPr>
      <p:grpSpPr>
        <a:xfrm>
          <a:off x="0" y="0"/>
          <a:ext cx="0" cy="0"/>
          <a:chOff x="0" y="0"/>
          <a:chExt cx="0" cy="0"/>
        </a:xfrm>
      </p:grpSpPr>
      <p:sp>
        <p:nvSpPr>
          <p:cNvPr id="1836" name="Google Shape;1836;g3b5b1e1b2a_1_1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7" name="Google Shape;1837;g3b5b1e1b2a_1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g3b5b1e1b2a_1_1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5" name="Google Shape;1845;g3b5b1e1b2a_1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SLIDES_API101060480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4" name="Google Shape;1854;SLIDES_API10106048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a:t>
            </a:r>
            <a:endParaRPr/>
          </a:p>
          <a:p>
            <a:pPr indent="0" lvl="0" marL="0" rtl="0" algn="l">
              <a:spcBef>
                <a:spcPts val="0"/>
              </a:spcBef>
              <a:spcAft>
                <a:spcPts val="0"/>
              </a:spcAft>
              <a:buNone/>
            </a:pPr>
            <a:r>
              <a:rPr lang="en"/>
              <a:t>Define artifact for learners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3b5b1e1b2a_1_1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3b5b1e1b2a_1_1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g3c552fab5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8" name="Google Shape;1868;g3c552fab5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55D4B"/>
        </a:solidFill>
      </p:bgPr>
    </p:bg>
    <p:spTree>
      <p:nvGrpSpPr>
        <p:cNvPr id="8" name="Shape 8"/>
        <p:cNvGrpSpPr/>
        <p:nvPr/>
      </p:nvGrpSpPr>
      <p:grpSpPr>
        <a:xfrm>
          <a:off x="0" y="0"/>
          <a:ext cx="0" cy="0"/>
          <a:chOff x="0" y="0"/>
          <a:chExt cx="0" cy="0"/>
        </a:xfrm>
      </p:grpSpPr>
      <p:grpSp>
        <p:nvGrpSpPr>
          <p:cNvPr id="9" name="Google Shape;9;p2"/>
          <p:cNvGrpSpPr/>
          <p:nvPr/>
        </p:nvGrpSpPr>
        <p:grpSpPr>
          <a:xfrm>
            <a:off x="-7997" y="-6007"/>
            <a:ext cx="9159995" cy="6870013"/>
            <a:chOff x="328725" y="2891150"/>
            <a:chExt cx="3447625" cy="2585725"/>
          </a:xfrm>
        </p:grpSpPr>
        <p:sp>
          <p:nvSpPr>
            <p:cNvPr id="10" name="Google Shape;10;p2"/>
            <p:cNvSpPr/>
            <p:nvPr/>
          </p:nvSpPr>
          <p:spPr>
            <a:xfrm>
              <a:off x="1720050" y="5007200"/>
              <a:ext cx="58100" cy="55575"/>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 name="Google Shape;11;p2"/>
            <p:cNvSpPr/>
            <p:nvPr/>
          </p:nvSpPr>
          <p:spPr>
            <a:xfrm>
              <a:off x="328725" y="4577925"/>
              <a:ext cx="118700" cy="33700"/>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1679650" y="4953325"/>
              <a:ext cx="58100" cy="57250"/>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328725" y="4540050"/>
              <a:ext cx="117000" cy="36225"/>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 name="Google Shape;14;p2"/>
            <p:cNvSpPr/>
            <p:nvPr/>
          </p:nvSpPr>
          <p:spPr>
            <a:xfrm>
              <a:off x="328725" y="4469350"/>
              <a:ext cx="96800" cy="23600"/>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 name="Google Shape;15;p2"/>
            <p:cNvSpPr/>
            <p:nvPr/>
          </p:nvSpPr>
          <p:spPr>
            <a:xfrm>
              <a:off x="328725" y="4488700"/>
              <a:ext cx="98500" cy="32025"/>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1618200" y="5157850"/>
              <a:ext cx="15175" cy="14350"/>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1741075" y="5063575"/>
              <a:ext cx="55600" cy="57275"/>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1678800" y="5072850"/>
              <a:ext cx="59775" cy="56425"/>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1659450" y="5014775"/>
              <a:ext cx="58100" cy="63150"/>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328725" y="4637675"/>
              <a:ext cx="140575" cy="3707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1583700" y="5002975"/>
              <a:ext cx="12650" cy="1687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558450" y="4970150"/>
              <a:ext cx="57250" cy="63150"/>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1318550" y="5127550"/>
              <a:ext cx="52225" cy="57275"/>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328725" y="4609075"/>
              <a:ext cx="85025" cy="26100"/>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328725" y="4657050"/>
              <a:ext cx="143950" cy="35375"/>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955775" y="4552675"/>
              <a:ext cx="143950" cy="126275"/>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328725" y="4675575"/>
              <a:ext cx="141425" cy="38725"/>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1320225" y="5209200"/>
              <a:ext cx="16875" cy="13500"/>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328725" y="4393600"/>
              <a:ext cx="81650" cy="27800"/>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1261325" y="5218450"/>
              <a:ext cx="13475" cy="13500"/>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328725" y="4558575"/>
              <a:ext cx="122050" cy="35375"/>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1298350" y="5189850"/>
              <a:ext cx="59800" cy="55575"/>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1241950" y="5199100"/>
              <a:ext cx="54750" cy="55575"/>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1238600" y="5205825"/>
              <a:ext cx="11800" cy="50525"/>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 name="Google Shape;35;p2"/>
            <p:cNvSpPr/>
            <p:nvPr/>
          </p:nvSpPr>
          <p:spPr>
            <a:xfrm>
              <a:off x="1279825" y="5156175"/>
              <a:ext cx="16025" cy="23600"/>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 name="Google Shape;36;p2"/>
            <p:cNvSpPr/>
            <p:nvPr/>
          </p:nvSpPr>
          <p:spPr>
            <a:xfrm>
              <a:off x="1257100" y="5134300"/>
              <a:ext cx="58950" cy="58925"/>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1010500" y="2891150"/>
              <a:ext cx="2237250" cy="272750"/>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328725" y="4410425"/>
              <a:ext cx="81650" cy="25275"/>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328725" y="4446625"/>
              <a:ext cx="90075" cy="27800"/>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328725" y="4515650"/>
              <a:ext cx="53875" cy="20225"/>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1480150" y="5161225"/>
              <a:ext cx="58950" cy="58100"/>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 name="Google Shape;42;p2"/>
            <p:cNvSpPr/>
            <p:nvPr/>
          </p:nvSpPr>
          <p:spPr>
            <a:xfrm>
              <a:off x="1599675" y="5145225"/>
              <a:ext cx="59800" cy="54750"/>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 name="Google Shape;43;p2"/>
            <p:cNvSpPr/>
            <p:nvPr/>
          </p:nvSpPr>
          <p:spPr>
            <a:xfrm>
              <a:off x="1358950" y="5178900"/>
              <a:ext cx="57275" cy="63150"/>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328725" y="4427250"/>
              <a:ext cx="93450" cy="34550"/>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1379150" y="5199100"/>
              <a:ext cx="16025" cy="19375"/>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1618200" y="4963425"/>
              <a:ext cx="58100" cy="54725"/>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1077825" y="5125025"/>
              <a:ext cx="18550" cy="21075"/>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2853825" y="4795925"/>
              <a:ext cx="42100" cy="569025"/>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3628175" y="4015675"/>
              <a:ext cx="10125" cy="1265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1049200" y="5284950"/>
              <a:ext cx="58950" cy="70725"/>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3599550" y="4372550"/>
              <a:ext cx="38750" cy="44625"/>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1076150" y="5162900"/>
              <a:ext cx="59775" cy="56425"/>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2762075" y="4700825"/>
              <a:ext cx="125425" cy="712925"/>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1056775" y="5104825"/>
              <a:ext cx="57275" cy="63150"/>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3645850" y="4022400"/>
              <a:ext cx="40425" cy="10125"/>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 name="Google Shape;56;p2"/>
            <p:cNvSpPr/>
            <p:nvPr/>
          </p:nvSpPr>
          <p:spPr>
            <a:xfrm>
              <a:off x="3509500" y="3976950"/>
              <a:ext cx="259275" cy="457900"/>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2"/>
            <p:cNvSpPr/>
            <p:nvPr/>
          </p:nvSpPr>
          <p:spPr>
            <a:xfrm>
              <a:off x="725150" y="2891150"/>
              <a:ext cx="2679175" cy="790400"/>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475175" y="4197475"/>
              <a:ext cx="269375" cy="75775"/>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733575" y="4522375"/>
              <a:ext cx="19375" cy="10125"/>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1440600" y="4990350"/>
              <a:ext cx="55575" cy="55575"/>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3530550" y="4035875"/>
              <a:ext cx="219700" cy="344275"/>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988600" y="5295900"/>
              <a:ext cx="60625" cy="64000"/>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1100550" y="4580450"/>
              <a:ext cx="24425" cy="9275"/>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1938050" y="4972675"/>
              <a:ext cx="222225" cy="368700"/>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1257100" y="5015600"/>
              <a:ext cx="57275" cy="62325"/>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830375" y="2891150"/>
              <a:ext cx="183500" cy="267700"/>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1316875" y="5008025"/>
              <a:ext cx="58100" cy="55575"/>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1138425" y="5119150"/>
              <a:ext cx="19400" cy="1600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3384075" y="4763100"/>
              <a:ext cx="22775" cy="22750"/>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1378325" y="4997925"/>
              <a:ext cx="58100" cy="57275"/>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1402725" y="5029925"/>
              <a:ext cx="10125" cy="15175"/>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328725" y="4115825"/>
              <a:ext cx="825725" cy="756725"/>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1342950" y="5039175"/>
              <a:ext cx="12675" cy="15175"/>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2"/>
            <p:cNvSpPr/>
            <p:nvPr/>
          </p:nvSpPr>
          <p:spPr>
            <a:xfrm>
              <a:off x="1117375" y="5097250"/>
              <a:ext cx="58125" cy="55575"/>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2"/>
            <p:cNvSpPr/>
            <p:nvPr/>
          </p:nvSpPr>
          <p:spPr>
            <a:xfrm>
              <a:off x="328725" y="4697450"/>
              <a:ext cx="135525" cy="41275"/>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3661000" y="4008100"/>
              <a:ext cx="7600" cy="7600"/>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2890000" y="4783300"/>
              <a:ext cx="886350" cy="58950"/>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2885800" y="4699125"/>
              <a:ext cx="890550" cy="64000"/>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3352100" y="4769000"/>
              <a:ext cx="11800" cy="11800"/>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1281525" y="5046750"/>
              <a:ext cx="15175" cy="21900"/>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1139275" y="5035800"/>
              <a:ext cx="55575" cy="54750"/>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981025" y="5147750"/>
              <a:ext cx="24450" cy="20225"/>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1325275" y="4965950"/>
              <a:ext cx="60650" cy="42100"/>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1385050" y="4957525"/>
              <a:ext cx="60625" cy="42125"/>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1635025" y="4922175"/>
              <a:ext cx="57275" cy="37900"/>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1453225" y="4947425"/>
              <a:ext cx="54725" cy="42125"/>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1199025" y="4985300"/>
              <a:ext cx="61475" cy="39600"/>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1573600" y="4930600"/>
              <a:ext cx="58925" cy="38750"/>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1512150" y="4939850"/>
              <a:ext cx="58950" cy="38750"/>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1012175" y="5015600"/>
              <a:ext cx="57250" cy="37900"/>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1073625" y="5003825"/>
              <a:ext cx="61450" cy="4042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1015550" y="5053475"/>
              <a:ext cx="58100" cy="55600"/>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1102225" y="5070325"/>
              <a:ext cx="16025" cy="19375"/>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1135900" y="4995400"/>
              <a:ext cx="59800" cy="4042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1076975" y="5043375"/>
              <a:ext cx="58100" cy="57275"/>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1219225" y="5053475"/>
              <a:ext cx="16875" cy="18550"/>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1196500" y="5026550"/>
              <a:ext cx="58950" cy="55575"/>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1262150" y="4976900"/>
              <a:ext cx="59800" cy="39575"/>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1830300" y="5214250"/>
              <a:ext cx="10975" cy="16025"/>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1807575" y="5213400"/>
              <a:ext cx="6775" cy="29500"/>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1807575" y="5201625"/>
              <a:ext cx="58100" cy="38750"/>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1763825" y="5194050"/>
              <a:ext cx="18525" cy="11800"/>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1695625" y="4910400"/>
              <a:ext cx="62325" cy="41275"/>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1744450" y="5182275"/>
              <a:ext cx="58100" cy="68200"/>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1768875" y="5223500"/>
              <a:ext cx="17700" cy="11825"/>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1688900" y="5216775"/>
              <a:ext cx="58100" cy="4042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1737725" y="4941550"/>
              <a:ext cx="90075" cy="58100"/>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1789900" y="4970150"/>
              <a:ext cx="23600" cy="16025"/>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1758750" y="4901975"/>
              <a:ext cx="58950" cy="41275"/>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1804225" y="5028225"/>
              <a:ext cx="22750" cy="21075"/>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1719200" y="5112400"/>
              <a:ext cx="133850" cy="72425"/>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1778125" y="4997925"/>
              <a:ext cx="69875" cy="111975"/>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981025" y="5233600"/>
              <a:ext cx="74950" cy="60650"/>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837100" y="3663850"/>
              <a:ext cx="44625" cy="4042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862350" y="3691625"/>
              <a:ext cx="13500" cy="13475"/>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950725" y="5023175"/>
              <a:ext cx="58950" cy="38750"/>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630050" y="3368400"/>
              <a:ext cx="233175" cy="212975"/>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696525" y="3543475"/>
              <a:ext cx="79150" cy="20225"/>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1008800" y="3646150"/>
              <a:ext cx="23600" cy="50550"/>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782400" y="3562000"/>
              <a:ext cx="27800" cy="11800"/>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3432900" y="5444025"/>
              <a:ext cx="35375" cy="25275"/>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3291500" y="5425525"/>
              <a:ext cx="109450" cy="3620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632575" y="3558625"/>
              <a:ext cx="24425" cy="1265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2855500" y="5364075"/>
              <a:ext cx="920850" cy="71575"/>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3219125" y="5439825"/>
              <a:ext cx="32000" cy="8450"/>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3221650" y="5413725"/>
              <a:ext cx="32850" cy="7600"/>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3225000" y="5426350"/>
              <a:ext cx="34550" cy="10975"/>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2757850" y="5409525"/>
              <a:ext cx="584175" cy="67350"/>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829525" y="3584725"/>
              <a:ext cx="53900" cy="19375"/>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1711625" y="5231075"/>
              <a:ext cx="10125" cy="15175"/>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923800" y="4840525"/>
              <a:ext cx="959550" cy="542925"/>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965875" y="3714350"/>
              <a:ext cx="25" cy="25"/>
            </a:xfrm>
            <a:custGeom>
              <a:rect b="b" l="l" r="r" t="t"/>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954950" y="5060225"/>
              <a:ext cx="58100" cy="63150"/>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956625" y="3705925"/>
              <a:ext cx="10125" cy="10125"/>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973450" y="5173850"/>
              <a:ext cx="103550" cy="63150"/>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614050" y="3595650"/>
              <a:ext cx="114500" cy="94300"/>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963350" y="5113250"/>
              <a:ext cx="90100" cy="63150"/>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947375" y="3694975"/>
              <a:ext cx="33675" cy="37900"/>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659500" y="3640275"/>
              <a:ext cx="14325" cy="13475"/>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470950" y="3557775"/>
              <a:ext cx="100200" cy="96825"/>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446550" y="3524950"/>
              <a:ext cx="579125" cy="253375"/>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492850" y="3578825"/>
              <a:ext cx="53900" cy="58950"/>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928850" y="3674775"/>
              <a:ext cx="71575" cy="75775"/>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1366525" y="5127550"/>
              <a:ext cx="8450" cy="50525"/>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1542450" y="5034975"/>
              <a:ext cx="55575" cy="55575"/>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1618200" y="5046750"/>
              <a:ext cx="18550" cy="16025"/>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1667850" y="5082100"/>
              <a:ext cx="9300" cy="50525"/>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1599675" y="5025700"/>
              <a:ext cx="58950" cy="55600"/>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1619875" y="5082100"/>
              <a:ext cx="52225" cy="58100"/>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1540750" y="5161225"/>
              <a:ext cx="10975" cy="49675"/>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1550025" y="5212575"/>
              <a:ext cx="58950" cy="10125"/>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1465000" y="5020650"/>
              <a:ext cx="10975" cy="1687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1557600" y="5166275"/>
              <a:ext cx="19375" cy="10975"/>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1438075" y="4997925"/>
              <a:ext cx="11800" cy="49700"/>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1502875" y="5066100"/>
              <a:ext cx="5075" cy="15200"/>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1497825" y="4981950"/>
              <a:ext cx="58950" cy="54725"/>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1560125" y="5056850"/>
              <a:ext cx="16025" cy="16850"/>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1524775" y="5011400"/>
              <a:ext cx="13475" cy="14325"/>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1438925" y="5074525"/>
              <a:ext cx="17700" cy="15175"/>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1480150" y="5042550"/>
              <a:ext cx="58100" cy="57250"/>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1440600" y="5193200"/>
              <a:ext cx="17700" cy="14350"/>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1439750" y="5109050"/>
              <a:ext cx="55575" cy="56400"/>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1460800" y="5130075"/>
              <a:ext cx="11800" cy="1687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1419550" y="5171325"/>
              <a:ext cx="57275" cy="55575"/>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1339600" y="5147750"/>
              <a:ext cx="21900" cy="19400"/>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1377475" y="5118300"/>
              <a:ext cx="59775" cy="56425"/>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1403575" y="5140175"/>
              <a:ext cx="16000" cy="16025"/>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1543275" y="5153650"/>
              <a:ext cx="54750" cy="55575"/>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1559275" y="5089675"/>
              <a:ext cx="58100" cy="58950"/>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1584525" y="5112400"/>
              <a:ext cx="16025" cy="18550"/>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1539925" y="5041700"/>
              <a:ext cx="10950" cy="50525"/>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1521400" y="5122500"/>
              <a:ext cx="17700" cy="1687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1496150" y="5182275"/>
              <a:ext cx="21900" cy="16850"/>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1498675" y="5098950"/>
              <a:ext cx="58100" cy="59775"/>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1619050" y="5212575"/>
              <a:ext cx="9275" cy="56400"/>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1136750" y="5042550"/>
              <a:ext cx="11800" cy="50525"/>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1160325" y="5061050"/>
              <a:ext cx="16850" cy="22775"/>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1103925" y="5181425"/>
              <a:ext cx="12650" cy="18550"/>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1057625" y="5223500"/>
              <a:ext cx="57250" cy="63175"/>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1204075" y="5109050"/>
              <a:ext cx="11825" cy="5075"/>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1178825" y="5088000"/>
              <a:ext cx="58100" cy="57250"/>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1202400" y="5112400"/>
              <a:ext cx="13500" cy="16025"/>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1109800" y="5277375"/>
              <a:ext cx="58950" cy="64000"/>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1660275" y="5133450"/>
              <a:ext cx="57275" cy="63150"/>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1620725" y="5199100"/>
              <a:ext cx="60625" cy="69875"/>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1201550" y="5226875"/>
              <a:ext cx="16025" cy="17700"/>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1546650" y="5208350"/>
              <a:ext cx="73250" cy="67375"/>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1246175" y="5223500"/>
              <a:ext cx="300500" cy="101875"/>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1169575" y="5265600"/>
              <a:ext cx="79975" cy="69875"/>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1418725" y="5052650"/>
              <a:ext cx="58100" cy="55575"/>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1241125" y="5079575"/>
              <a:ext cx="55575" cy="55575"/>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1318550" y="5092200"/>
              <a:ext cx="18550" cy="16025"/>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2"/>
            <p:cNvSpPr/>
            <p:nvPr/>
          </p:nvSpPr>
          <p:spPr>
            <a:xfrm>
              <a:off x="1138425" y="5153650"/>
              <a:ext cx="55575" cy="57250"/>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2"/>
            <p:cNvSpPr/>
            <p:nvPr/>
          </p:nvSpPr>
          <p:spPr>
            <a:xfrm>
              <a:off x="1238600" y="5087150"/>
              <a:ext cx="10950" cy="49700"/>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2"/>
            <p:cNvSpPr/>
            <p:nvPr/>
          </p:nvSpPr>
          <p:spPr>
            <a:xfrm>
              <a:off x="1382525" y="5082950"/>
              <a:ext cx="12650" cy="16025"/>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1298350" y="5071175"/>
              <a:ext cx="58950" cy="55575"/>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1358125" y="5059375"/>
              <a:ext cx="58100" cy="63150"/>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1262150" y="5100625"/>
              <a:ext cx="13500" cy="17700"/>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1118225" y="5216775"/>
              <a:ext cx="57275" cy="55575"/>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1162000" y="5176375"/>
              <a:ext cx="12650" cy="18550"/>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1219225" y="5164600"/>
              <a:ext cx="16025" cy="22750"/>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1140100" y="5236975"/>
              <a:ext cx="16875" cy="18550"/>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1197350" y="5143550"/>
              <a:ext cx="58100" cy="6062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1178825" y="5206675"/>
              <a:ext cx="58950" cy="57250"/>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05" name="Google Shape;205;p2"/>
          <p:cNvSpPr txBox="1"/>
          <p:nvPr>
            <p:ph type="ctrTitle"/>
          </p:nvPr>
        </p:nvSpPr>
        <p:spPr>
          <a:xfrm>
            <a:off x="2191050" y="2427150"/>
            <a:ext cx="47619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7200"/>
              <a:buNone/>
              <a:defRPr b="0" sz="7200">
                <a:solidFill>
                  <a:srgbClr val="FFFFFF"/>
                </a:solidFill>
              </a:defRPr>
            </a:lvl1pPr>
            <a:lvl2pPr lvl="1" rtl="0" algn="ctr">
              <a:spcBef>
                <a:spcPts val="0"/>
              </a:spcBef>
              <a:spcAft>
                <a:spcPts val="0"/>
              </a:spcAft>
              <a:buClr>
                <a:srgbClr val="FFFFFF"/>
              </a:buClr>
              <a:buSzPts val="7200"/>
              <a:buNone/>
              <a:defRPr b="0" sz="7200">
                <a:solidFill>
                  <a:srgbClr val="FFFFFF"/>
                </a:solidFill>
              </a:defRPr>
            </a:lvl2pPr>
            <a:lvl3pPr lvl="2" rtl="0" algn="ctr">
              <a:spcBef>
                <a:spcPts val="0"/>
              </a:spcBef>
              <a:spcAft>
                <a:spcPts val="0"/>
              </a:spcAft>
              <a:buClr>
                <a:srgbClr val="FFFFFF"/>
              </a:buClr>
              <a:buSzPts val="7200"/>
              <a:buNone/>
              <a:defRPr b="0" sz="7200">
                <a:solidFill>
                  <a:srgbClr val="FFFFFF"/>
                </a:solidFill>
              </a:defRPr>
            </a:lvl3pPr>
            <a:lvl4pPr lvl="3" rtl="0" algn="ctr">
              <a:spcBef>
                <a:spcPts val="0"/>
              </a:spcBef>
              <a:spcAft>
                <a:spcPts val="0"/>
              </a:spcAft>
              <a:buClr>
                <a:srgbClr val="FFFFFF"/>
              </a:buClr>
              <a:buSzPts val="7200"/>
              <a:buNone/>
              <a:defRPr b="0" sz="7200">
                <a:solidFill>
                  <a:srgbClr val="FFFFFF"/>
                </a:solidFill>
              </a:defRPr>
            </a:lvl4pPr>
            <a:lvl5pPr lvl="4" rtl="0" algn="ctr">
              <a:spcBef>
                <a:spcPts val="0"/>
              </a:spcBef>
              <a:spcAft>
                <a:spcPts val="0"/>
              </a:spcAft>
              <a:buClr>
                <a:srgbClr val="FFFFFF"/>
              </a:buClr>
              <a:buSzPts val="7200"/>
              <a:buNone/>
              <a:defRPr b="0" sz="7200">
                <a:solidFill>
                  <a:srgbClr val="FFFFFF"/>
                </a:solidFill>
              </a:defRPr>
            </a:lvl5pPr>
            <a:lvl6pPr lvl="5" rtl="0" algn="ctr">
              <a:spcBef>
                <a:spcPts val="0"/>
              </a:spcBef>
              <a:spcAft>
                <a:spcPts val="0"/>
              </a:spcAft>
              <a:buClr>
                <a:srgbClr val="FFFFFF"/>
              </a:buClr>
              <a:buSzPts val="7200"/>
              <a:buNone/>
              <a:defRPr b="0" sz="7200">
                <a:solidFill>
                  <a:srgbClr val="FFFFFF"/>
                </a:solidFill>
              </a:defRPr>
            </a:lvl6pPr>
            <a:lvl7pPr lvl="6" rtl="0" algn="ctr">
              <a:spcBef>
                <a:spcPts val="0"/>
              </a:spcBef>
              <a:spcAft>
                <a:spcPts val="0"/>
              </a:spcAft>
              <a:buClr>
                <a:srgbClr val="FFFFFF"/>
              </a:buClr>
              <a:buSzPts val="7200"/>
              <a:buNone/>
              <a:defRPr b="0" sz="7200">
                <a:solidFill>
                  <a:srgbClr val="FFFFFF"/>
                </a:solidFill>
              </a:defRPr>
            </a:lvl7pPr>
            <a:lvl8pPr lvl="7" rtl="0" algn="ctr">
              <a:spcBef>
                <a:spcPts val="0"/>
              </a:spcBef>
              <a:spcAft>
                <a:spcPts val="0"/>
              </a:spcAft>
              <a:buClr>
                <a:srgbClr val="FFFFFF"/>
              </a:buClr>
              <a:buSzPts val="7200"/>
              <a:buNone/>
              <a:defRPr b="0" sz="7200">
                <a:solidFill>
                  <a:srgbClr val="FFFFFF"/>
                </a:solidFill>
              </a:defRPr>
            </a:lvl8pPr>
            <a:lvl9pPr lvl="8" rtl="0" algn="ctr">
              <a:spcBef>
                <a:spcPts val="0"/>
              </a:spcBef>
              <a:spcAft>
                <a:spcPts val="0"/>
              </a:spcAft>
              <a:buClr>
                <a:srgbClr val="FFFFFF"/>
              </a:buClr>
              <a:buSzPts val="7200"/>
              <a:buNone/>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rgbClr val="95A5A6"/>
        </a:solidFill>
      </p:bgPr>
    </p:bg>
    <p:spTree>
      <p:nvGrpSpPr>
        <p:cNvPr id="1592" name="Shape 1592"/>
        <p:cNvGrpSpPr/>
        <p:nvPr/>
      </p:nvGrpSpPr>
      <p:grpSpPr>
        <a:xfrm>
          <a:off x="0" y="0"/>
          <a:ext cx="0" cy="0"/>
          <a:chOff x="0" y="0"/>
          <a:chExt cx="0" cy="0"/>
        </a:xfrm>
      </p:grpSpPr>
      <p:grpSp>
        <p:nvGrpSpPr>
          <p:cNvPr id="1593" name="Google Shape;1593;p11"/>
          <p:cNvGrpSpPr/>
          <p:nvPr/>
        </p:nvGrpSpPr>
        <p:grpSpPr>
          <a:xfrm>
            <a:off x="1" y="5"/>
            <a:ext cx="9152065" cy="6864066"/>
            <a:chOff x="328725" y="238125"/>
            <a:chExt cx="3447625" cy="2585725"/>
          </a:xfrm>
        </p:grpSpPr>
        <p:sp>
          <p:nvSpPr>
            <p:cNvPr id="1594" name="Google Shape;1594;p11"/>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1"/>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1"/>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1"/>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1"/>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1"/>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0" name="Google Shape;1600;p11"/>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1" name="Google Shape;1601;p11"/>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2" name="Google Shape;1602;p11"/>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3" name="Google Shape;1603;p11"/>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1"/>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1"/>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1"/>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1"/>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1"/>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1"/>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1"/>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1"/>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1"/>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1"/>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1"/>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1"/>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1"/>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1"/>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8" name="Google Shape;1618;p11"/>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9" name="Google Shape;1619;p11"/>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0" name="Google Shape;1620;p11"/>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1"/>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1"/>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3" name="Google Shape;1623;p11"/>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4" name="Google Shape;1624;p11"/>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5" name="Google Shape;1625;p11"/>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1"/>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1"/>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1"/>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1"/>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1"/>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1"/>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1"/>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1"/>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4" name="Google Shape;1634;p11"/>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5" name="Google Shape;1635;p11"/>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1"/>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1"/>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1"/>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1"/>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1"/>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1"/>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1"/>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1"/>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1"/>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1"/>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1"/>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7" name="Google Shape;1647;p11"/>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8" name="Google Shape;1648;p11"/>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9" name="Google Shape;1649;p11"/>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0" name="Google Shape;1650;p11"/>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1"/>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1"/>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1"/>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1"/>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1"/>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1"/>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1"/>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1"/>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1"/>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1"/>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1"/>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1"/>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3" name="Google Shape;1663;p11"/>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4" name="Google Shape;1664;p11"/>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5" name="Google Shape;1665;p11"/>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8" name="Google Shape;1668;p11"/>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9" name="Google Shape;1669;p11"/>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0" name="Google Shape;1670;p11"/>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9" name="Google Shape;1679;p11"/>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0" name="Google Shape;1680;p11"/>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4" name="Google Shape;1694;p11"/>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5" name="Google Shape;1695;p11"/>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_1">
    <p:bg>
      <p:bgPr>
        <a:solidFill>
          <a:srgbClr val="F55D4B"/>
        </a:solidFill>
      </p:bgPr>
    </p:bg>
    <p:spTree>
      <p:nvGrpSpPr>
        <p:cNvPr id="1698" name="Shape 1698"/>
        <p:cNvGrpSpPr/>
        <p:nvPr/>
      </p:nvGrpSpPr>
      <p:grpSpPr>
        <a:xfrm>
          <a:off x="0" y="0"/>
          <a:ext cx="0" cy="0"/>
          <a:chOff x="0" y="0"/>
          <a:chExt cx="0" cy="0"/>
        </a:xfrm>
      </p:grpSpPr>
      <p:grpSp>
        <p:nvGrpSpPr>
          <p:cNvPr id="1699" name="Google Shape;1699;p12"/>
          <p:cNvGrpSpPr/>
          <p:nvPr/>
        </p:nvGrpSpPr>
        <p:grpSpPr>
          <a:xfrm>
            <a:off x="1" y="5"/>
            <a:ext cx="9152065" cy="6864066"/>
            <a:chOff x="328725" y="238125"/>
            <a:chExt cx="3447625" cy="2585725"/>
          </a:xfrm>
        </p:grpSpPr>
        <p:sp>
          <p:nvSpPr>
            <p:cNvPr id="1700" name="Google Shape;1700;p12"/>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2"/>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2"/>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2"/>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2"/>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2"/>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2"/>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7" name="Google Shape;1707;p12"/>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8" name="Google Shape;1708;p12"/>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9" name="Google Shape;1709;p12"/>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0" name="Google Shape;1710;p12"/>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2"/>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2"/>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2"/>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2"/>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2"/>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2"/>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2"/>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2"/>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2"/>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2"/>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2"/>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2"/>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2"/>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2"/>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5" name="Google Shape;1725;p12"/>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6" name="Google Shape;1726;p12"/>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7" name="Google Shape;1727;p12"/>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8" name="Google Shape;1728;p12"/>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2"/>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2"/>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1" name="Google Shape;1731;p12"/>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2" name="Google Shape;1732;p12"/>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2"/>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2"/>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2"/>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2"/>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2"/>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2"/>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2"/>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2"/>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2"/>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2"/>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2"/>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2"/>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2"/>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6" name="Google Shape;1746;p12"/>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7" name="Google Shape;1747;p12"/>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2"/>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2"/>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2"/>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2"/>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2"/>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2"/>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2"/>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2"/>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2"/>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2"/>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8" name="Google Shape;1758;p12"/>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9" name="Google Shape;1759;p12"/>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2"/>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2"/>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2"/>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2"/>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2"/>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2"/>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2"/>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2"/>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2"/>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2"/>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2"/>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2"/>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2"/>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2"/>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4" name="Google Shape;1774;p12"/>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5" name="Google Shape;1775;p12"/>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6" name="Google Shape;1776;p12"/>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7" name="Google Shape;1777;p12"/>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0" name="Google Shape;1780;p12"/>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1" name="Google Shape;1781;p12"/>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2" name="Google Shape;1782;p12"/>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1" name="Google Shape;1791;p12"/>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2" name="Google Shape;1792;p12"/>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95A5A6"/>
        </a:solidFill>
      </p:bgPr>
    </p:bg>
    <p:spTree>
      <p:nvGrpSpPr>
        <p:cNvPr id="206" name="Shape 206"/>
        <p:cNvGrpSpPr/>
        <p:nvPr/>
      </p:nvGrpSpPr>
      <p:grpSpPr>
        <a:xfrm>
          <a:off x="0" y="0"/>
          <a:ext cx="0" cy="0"/>
          <a:chOff x="0" y="0"/>
          <a:chExt cx="0" cy="0"/>
        </a:xfrm>
      </p:grpSpPr>
      <p:grpSp>
        <p:nvGrpSpPr>
          <p:cNvPr id="207" name="Google Shape;207;p3"/>
          <p:cNvGrpSpPr/>
          <p:nvPr/>
        </p:nvGrpSpPr>
        <p:grpSpPr>
          <a:xfrm>
            <a:off x="92" y="10"/>
            <a:ext cx="9152065" cy="6864066"/>
            <a:chOff x="3843650" y="238125"/>
            <a:chExt cx="3447625" cy="2585725"/>
          </a:xfrm>
        </p:grpSpPr>
        <p:sp>
          <p:nvSpPr>
            <p:cNvPr id="208" name="Google Shape;208;p3"/>
            <p:cNvSpPr/>
            <p:nvPr/>
          </p:nvSpPr>
          <p:spPr>
            <a:xfrm>
              <a:off x="4904200" y="1929925"/>
              <a:ext cx="1327375" cy="316500"/>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3"/>
            <p:cNvSpPr/>
            <p:nvPr/>
          </p:nvSpPr>
          <p:spPr>
            <a:xfrm>
              <a:off x="5562400" y="1903850"/>
              <a:ext cx="15175" cy="15175"/>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3"/>
            <p:cNvSpPr/>
            <p:nvPr/>
          </p:nvSpPr>
          <p:spPr>
            <a:xfrm>
              <a:off x="5150825" y="2276725"/>
              <a:ext cx="837500" cy="7600"/>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1" name="Google Shape;211;p3"/>
            <p:cNvSpPr/>
            <p:nvPr/>
          </p:nvSpPr>
          <p:spPr>
            <a:xfrm>
              <a:off x="6030400" y="634550"/>
              <a:ext cx="6750" cy="14350"/>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2" name="Google Shape;212;p3"/>
            <p:cNvSpPr/>
            <p:nvPr/>
          </p:nvSpPr>
          <p:spPr>
            <a:xfrm>
              <a:off x="5362925" y="2780900"/>
              <a:ext cx="430975" cy="42950"/>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3"/>
            <p:cNvSpPr/>
            <p:nvPr/>
          </p:nvSpPr>
          <p:spPr>
            <a:xfrm>
              <a:off x="4575925" y="2354150"/>
              <a:ext cx="326625" cy="469700"/>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3"/>
            <p:cNvSpPr/>
            <p:nvPr/>
          </p:nvSpPr>
          <p:spPr>
            <a:xfrm>
              <a:off x="4839400" y="1865975"/>
              <a:ext cx="1471300" cy="15175"/>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3"/>
            <p:cNvSpPr/>
            <p:nvPr/>
          </p:nvSpPr>
          <p:spPr>
            <a:xfrm>
              <a:off x="6021975" y="655600"/>
              <a:ext cx="8450" cy="16850"/>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3"/>
            <p:cNvSpPr/>
            <p:nvPr/>
          </p:nvSpPr>
          <p:spPr>
            <a:xfrm>
              <a:off x="6037975" y="610975"/>
              <a:ext cx="7600" cy="13500"/>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3"/>
            <p:cNvSpPr/>
            <p:nvPr/>
          </p:nvSpPr>
          <p:spPr>
            <a:xfrm>
              <a:off x="6859475" y="2144575"/>
              <a:ext cx="111975" cy="69875"/>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7089250" y="1504875"/>
              <a:ext cx="114500" cy="168375"/>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3"/>
            <p:cNvSpPr/>
            <p:nvPr/>
          </p:nvSpPr>
          <p:spPr>
            <a:xfrm>
              <a:off x="6601075" y="2117625"/>
              <a:ext cx="520200" cy="617850"/>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3"/>
            <p:cNvSpPr/>
            <p:nvPr/>
          </p:nvSpPr>
          <p:spPr>
            <a:xfrm>
              <a:off x="6923450" y="1426600"/>
              <a:ext cx="69875" cy="218850"/>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6956275" y="2530075"/>
              <a:ext cx="74925" cy="111125"/>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645675" y="2190850"/>
              <a:ext cx="331650" cy="88425"/>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7052225" y="2597400"/>
              <a:ext cx="16000" cy="8450"/>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7051375" y="2588975"/>
              <a:ext cx="11800" cy="7600"/>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7026125" y="2567950"/>
              <a:ext cx="60625" cy="5472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4553200" y="2754800"/>
              <a:ext cx="129650" cy="69050"/>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7039600" y="1471200"/>
              <a:ext cx="157425" cy="19867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6976475" y="2197600"/>
              <a:ext cx="36200" cy="117850"/>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6639775" y="2213575"/>
              <a:ext cx="167525" cy="44650"/>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6685250" y="2227900"/>
              <a:ext cx="282825" cy="132175"/>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6644000" y="2278400"/>
              <a:ext cx="31150" cy="121225"/>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6672625" y="2313750"/>
              <a:ext cx="334175" cy="88400"/>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762675" y="2487150"/>
              <a:ext cx="15175" cy="24425"/>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7013500" y="2429050"/>
              <a:ext cx="7600" cy="5925"/>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7026975" y="2478725"/>
              <a:ext cx="15175" cy="27800"/>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7005925" y="2460200"/>
              <a:ext cx="58950" cy="57275"/>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6926800" y="2425700"/>
              <a:ext cx="63150" cy="5472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867875" y="2439150"/>
              <a:ext cx="63175" cy="58125"/>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7017700" y="2426525"/>
              <a:ext cx="12650" cy="31175"/>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6901550" y="2507350"/>
              <a:ext cx="16025" cy="27800"/>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6878825" y="2490500"/>
              <a:ext cx="63150" cy="5557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7032850" y="2440000"/>
              <a:ext cx="5925" cy="6750"/>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6807275" y="1085700"/>
              <a:ext cx="484000" cy="586700"/>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6964675" y="2496400"/>
              <a:ext cx="14350" cy="8450"/>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7014350" y="2516600"/>
              <a:ext cx="60625" cy="5472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6044700" y="589950"/>
              <a:ext cx="8450" cy="13475"/>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6754250" y="2521650"/>
              <a:ext cx="64850" cy="53900"/>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6746675" y="2465250"/>
              <a:ext cx="58100" cy="58100"/>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6794650" y="2591500"/>
              <a:ext cx="11825" cy="24450"/>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6770250" y="2573825"/>
              <a:ext cx="62300" cy="58100"/>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6988250" y="2412225"/>
              <a:ext cx="64825" cy="58100"/>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6893150" y="2546050"/>
              <a:ext cx="56400" cy="5642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6779500" y="2537650"/>
              <a:ext cx="16875" cy="23575"/>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6819075" y="2507350"/>
              <a:ext cx="59775" cy="5387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6827475" y="2467775"/>
              <a:ext cx="15175" cy="29500"/>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6984050" y="2574675"/>
              <a:ext cx="27800" cy="22750"/>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6808975" y="2453475"/>
              <a:ext cx="55575" cy="5557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6914175" y="2562050"/>
              <a:ext cx="15175" cy="24425"/>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6841800" y="2524175"/>
              <a:ext cx="14325" cy="21900"/>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6716375" y="2637800"/>
              <a:ext cx="66525" cy="59800"/>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6851050" y="2572150"/>
              <a:ext cx="24425" cy="21900"/>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6775300" y="2626025"/>
              <a:ext cx="66525" cy="53050"/>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6698700" y="2537650"/>
              <a:ext cx="58100" cy="48825"/>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6740800" y="2658000"/>
              <a:ext cx="19375" cy="24450"/>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705450" y="2585625"/>
              <a:ext cx="62300" cy="57250"/>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6806450" y="2643700"/>
              <a:ext cx="14325" cy="23600"/>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6932700" y="2630225"/>
              <a:ext cx="5925" cy="5075"/>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903250" y="2595725"/>
              <a:ext cx="58925" cy="5387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6844325" y="2609175"/>
              <a:ext cx="64000" cy="55600"/>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6835050" y="2561200"/>
              <a:ext cx="56425" cy="5557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6862825" y="2622650"/>
              <a:ext cx="26125" cy="29475"/>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6254275" y="238125"/>
              <a:ext cx="974725" cy="642225"/>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3"/>
            <p:cNvSpPr/>
            <p:nvPr/>
          </p:nvSpPr>
          <p:spPr>
            <a:xfrm>
              <a:off x="6883875" y="670750"/>
              <a:ext cx="53900" cy="50525"/>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3"/>
            <p:cNvSpPr/>
            <p:nvPr/>
          </p:nvSpPr>
          <p:spPr>
            <a:xfrm>
              <a:off x="6979825" y="2369300"/>
              <a:ext cx="63150" cy="42100"/>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6897350" y="685900"/>
              <a:ext cx="26125" cy="2022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3"/>
            <p:cNvSpPr/>
            <p:nvPr/>
          </p:nvSpPr>
          <p:spPr>
            <a:xfrm>
              <a:off x="6942800" y="2476200"/>
              <a:ext cx="61475" cy="58100"/>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3"/>
            <p:cNvSpPr/>
            <p:nvPr/>
          </p:nvSpPr>
          <p:spPr>
            <a:xfrm>
              <a:off x="6845150" y="1283500"/>
              <a:ext cx="25" cy="25"/>
            </a:xfrm>
            <a:custGeom>
              <a:rect b="b" l="l" r="r" t="t"/>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6918400" y="2384450"/>
              <a:ext cx="60625" cy="39575"/>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689450" y="2435800"/>
              <a:ext cx="87550" cy="43800"/>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3"/>
            <p:cNvSpPr/>
            <p:nvPr/>
          </p:nvSpPr>
          <p:spPr>
            <a:xfrm>
              <a:off x="3843650" y="1982125"/>
              <a:ext cx="530300" cy="841725"/>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3"/>
            <p:cNvSpPr/>
            <p:nvPr/>
          </p:nvSpPr>
          <p:spPr>
            <a:xfrm>
              <a:off x="6854425" y="2395400"/>
              <a:ext cx="68200" cy="50525"/>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6345200" y="238125"/>
              <a:ext cx="810575" cy="563100"/>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3"/>
            <p:cNvSpPr/>
            <p:nvPr/>
          </p:nvSpPr>
          <p:spPr>
            <a:xfrm>
              <a:off x="6682725" y="2484625"/>
              <a:ext cx="60625" cy="52200"/>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4" name="Google Shape;284;p3"/>
            <p:cNvSpPr/>
            <p:nvPr/>
          </p:nvSpPr>
          <p:spPr>
            <a:xfrm>
              <a:off x="6793825" y="2413075"/>
              <a:ext cx="61450" cy="47150"/>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3"/>
            <p:cNvSpPr/>
            <p:nvPr/>
          </p:nvSpPr>
          <p:spPr>
            <a:xfrm>
              <a:off x="5622175" y="2490500"/>
              <a:ext cx="21050" cy="17700"/>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560027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3"/>
            <p:cNvSpPr/>
            <p:nvPr/>
          </p:nvSpPr>
          <p:spPr>
            <a:xfrm>
              <a:off x="563395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8" name="Google Shape;288;p3"/>
            <p:cNvSpPr/>
            <p:nvPr/>
          </p:nvSpPr>
          <p:spPr>
            <a:xfrm>
              <a:off x="5603650" y="2630225"/>
              <a:ext cx="19375" cy="16850"/>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9" name="Google Shape;289;p3"/>
            <p:cNvSpPr/>
            <p:nvPr/>
          </p:nvSpPr>
          <p:spPr>
            <a:xfrm>
              <a:off x="558007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5637325" y="2558675"/>
              <a:ext cx="14325" cy="2022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1" name="Google Shape;291;p3"/>
            <p:cNvSpPr/>
            <p:nvPr/>
          </p:nvSpPr>
          <p:spPr>
            <a:xfrm>
              <a:off x="552622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2" name="Google Shape;292;p3"/>
            <p:cNvSpPr/>
            <p:nvPr/>
          </p:nvSpPr>
          <p:spPr>
            <a:xfrm>
              <a:off x="552875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5541375" y="2535950"/>
              <a:ext cx="64825" cy="62325"/>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5568300" y="2562050"/>
              <a:ext cx="20225" cy="1937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5492550" y="2558675"/>
              <a:ext cx="25275" cy="24450"/>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556157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5587650" y="2429900"/>
              <a:ext cx="11825" cy="18550"/>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5554825" y="2489675"/>
              <a:ext cx="16025" cy="1852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5516125" y="2429900"/>
              <a:ext cx="14325" cy="18550"/>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5506850" y="2348250"/>
              <a:ext cx="68200" cy="42125"/>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561460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5579250" y="2345725"/>
              <a:ext cx="69025" cy="47175"/>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5662575" y="2429900"/>
              <a:ext cx="11800" cy="2022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5697925" y="2489675"/>
              <a:ext cx="5925" cy="17700"/>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5733275" y="2429050"/>
              <a:ext cx="16025" cy="17700"/>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563900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5364600" y="2609175"/>
              <a:ext cx="7600" cy="60650"/>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567267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5528750" y="2626850"/>
              <a:ext cx="19375" cy="22750"/>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5705500" y="2394550"/>
              <a:ext cx="64825" cy="62300"/>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5508550" y="2605825"/>
              <a:ext cx="63150" cy="68200"/>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5436150" y="2606650"/>
              <a:ext cx="64850" cy="62325"/>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5461400" y="2627700"/>
              <a:ext cx="18550" cy="16850"/>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5727375" y="2678200"/>
              <a:ext cx="69900" cy="8450"/>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588647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5470675" y="2536800"/>
              <a:ext cx="58100" cy="62300"/>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584942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5777875" y="2393700"/>
              <a:ext cx="63150" cy="68225"/>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6053950" y="571425"/>
              <a:ext cx="7600" cy="11800"/>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5384800" y="2467775"/>
              <a:ext cx="7600" cy="60625"/>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545635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539742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5479075" y="2489675"/>
              <a:ext cx="21925" cy="17700"/>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5369650" y="2607500"/>
              <a:ext cx="57275" cy="62325"/>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5422675" y="2558675"/>
              <a:ext cx="18550" cy="26975"/>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548917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5389025" y="2629375"/>
              <a:ext cx="16850" cy="16025"/>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538985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9" name="Google Shape;329;p3"/>
            <p:cNvSpPr/>
            <p:nvPr/>
          </p:nvSpPr>
          <p:spPr>
            <a:xfrm>
              <a:off x="5410900" y="2488825"/>
              <a:ext cx="14325" cy="21900"/>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0" name="Google Shape;330;p3"/>
            <p:cNvSpPr/>
            <p:nvPr/>
          </p:nvSpPr>
          <p:spPr>
            <a:xfrm>
              <a:off x="5671000" y="2627700"/>
              <a:ext cx="23575" cy="21075"/>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5347775" y="2557000"/>
              <a:ext cx="19375" cy="26950"/>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521982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565247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5326725" y="2535125"/>
              <a:ext cx="63150" cy="68200"/>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5244250" y="2627700"/>
              <a:ext cx="19375" cy="22750"/>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5057400" y="2606650"/>
              <a:ext cx="81650" cy="67375"/>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5058225" y="2535950"/>
              <a:ext cx="117025" cy="65675"/>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5128925" y="2395400"/>
              <a:ext cx="64000" cy="61450"/>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5148300" y="2605825"/>
              <a:ext cx="63150" cy="68200"/>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5199625" y="2678200"/>
              <a:ext cx="64000" cy="71575"/>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5724850" y="2609175"/>
              <a:ext cx="7600" cy="60650"/>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5806500" y="2684100"/>
              <a:ext cx="7600" cy="68200"/>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5912550" y="2723650"/>
              <a:ext cx="11825" cy="17700"/>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5888150" y="2710200"/>
              <a:ext cx="64825" cy="43775"/>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5950425" y="2345725"/>
              <a:ext cx="69050" cy="47175"/>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5710550" y="2559525"/>
              <a:ext cx="21075" cy="22750"/>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6010200" y="1881125"/>
              <a:ext cx="297150" cy="942725"/>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7092625" y="1473725"/>
              <a:ext cx="198650" cy="260950"/>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516850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5686975" y="2535125"/>
              <a:ext cx="63150" cy="68200"/>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5796400" y="2606650"/>
              <a:ext cx="64825" cy="62325"/>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5818275" y="2619275"/>
              <a:ext cx="16875" cy="16875"/>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5280450" y="2348250"/>
              <a:ext cx="68200" cy="42125"/>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5262775" y="2490500"/>
              <a:ext cx="24425" cy="17700"/>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5240050" y="2466100"/>
              <a:ext cx="63975" cy="61475"/>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5209725" y="2556150"/>
              <a:ext cx="15175" cy="23600"/>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52543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5278750" y="2560375"/>
              <a:ext cx="16025" cy="21900"/>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5181125" y="2535950"/>
              <a:ext cx="64825" cy="62325"/>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5315800" y="2629375"/>
              <a:ext cx="20225" cy="19400"/>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5345250" y="2394550"/>
              <a:ext cx="64825" cy="62300"/>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5417625" y="2393700"/>
              <a:ext cx="63175" cy="68225"/>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529222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5227400" y="2424000"/>
              <a:ext cx="19400" cy="22750"/>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527875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5298950" y="2424000"/>
              <a:ext cx="18550" cy="26975"/>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527370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5206375" y="2345725"/>
              <a:ext cx="69050" cy="47175"/>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5190375" y="2485450"/>
              <a:ext cx="20225" cy="26125"/>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5341875" y="2489675"/>
              <a:ext cx="14350" cy="4225"/>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531242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5337675" y="2490500"/>
              <a:ext cx="16850" cy="2022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5367125" y="2425700"/>
              <a:ext cx="20225" cy="22750"/>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5441200" y="2428225"/>
              <a:ext cx="18550" cy="24425"/>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5803125" y="2430750"/>
              <a:ext cx="16025" cy="1852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5667625" y="536075"/>
              <a:ext cx="5925" cy="14325"/>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5676875" y="508300"/>
              <a:ext cx="8450" cy="16850"/>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5631425" y="266725"/>
              <a:ext cx="519350" cy="436025"/>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5685300" y="485575"/>
              <a:ext cx="7600" cy="13500"/>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5657525" y="557950"/>
              <a:ext cx="8450" cy="13500"/>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5754325" y="392150"/>
              <a:ext cx="18525" cy="7600"/>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5783775" y="400550"/>
              <a:ext cx="21075" cy="7600"/>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3921925" y="624450"/>
              <a:ext cx="579125" cy="264325"/>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5696250" y="439275"/>
              <a:ext cx="9275" cy="14350"/>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5692875" y="462850"/>
              <a:ext cx="5925" cy="15175"/>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5702975" y="416550"/>
              <a:ext cx="8450" cy="16025"/>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4836025" y="1876900"/>
              <a:ext cx="1179250" cy="946950"/>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4860425" y="2687475"/>
              <a:ext cx="6775" cy="9275"/>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4403375" y="2435800"/>
              <a:ext cx="143975" cy="388050"/>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4422750" y="2442525"/>
              <a:ext cx="17700" cy="58100"/>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4109625" y="305450"/>
              <a:ext cx="213825" cy="201200"/>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4865475" y="2713550"/>
              <a:ext cx="16025" cy="51375"/>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5730750" y="386250"/>
              <a:ext cx="16850" cy="6750"/>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3855450" y="1483825"/>
              <a:ext cx="286200" cy="291250"/>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3843650" y="1362625"/>
              <a:ext cx="430150" cy="525250"/>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4094475" y="289450"/>
              <a:ext cx="529450" cy="5000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3843650" y="1458575"/>
              <a:ext cx="404900" cy="344275"/>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6068275" y="525975"/>
              <a:ext cx="5925" cy="14325"/>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6084275" y="465375"/>
              <a:ext cx="6750" cy="15175"/>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6091850" y="445175"/>
              <a:ext cx="8425" cy="11800"/>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6069125" y="483900"/>
              <a:ext cx="16850" cy="5075"/>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6028700" y="468750"/>
              <a:ext cx="11825" cy="6750"/>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6047225" y="475475"/>
              <a:ext cx="15175" cy="5075"/>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6100250" y="405600"/>
              <a:ext cx="6775" cy="12650"/>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6024500" y="2348250"/>
              <a:ext cx="68200" cy="42125"/>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6060700" y="547850"/>
              <a:ext cx="7600" cy="14350"/>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6003450" y="462000"/>
              <a:ext cx="16025" cy="5075"/>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6096050" y="422450"/>
              <a:ext cx="8450" cy="15175"/>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5834275" y="413175"/>
              <a:ext cx="14325" cy="5075"/>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5728225" y="359325"/>
              <a:ext cx="4225" cy="14325"/>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5811550" y="405600"/>
              <a:ext cx="16025" cy="9300"/>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5731600" y="330700"/>
              <a:ext cx="8425" cy="22750"/>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5855325" y="419075"/>
              <a:ext cx="15175" cy="4225"/>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5740000" y="301250"/>
              <a:ext cx="10125" cy="17700"/>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5877200" y="424975"/>
              <a:ext cx="21075" cy="8425"/>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5951275" y="446025"/>
              <a:ext cx="15175" cy="6750"/>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5971475" y="452750"/>
              <a:ext cx="21900" cy="6750"/>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5927700" y="438425"/>
              <a:ext cx="17700" cy="6775"/>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5904150" y="430850"/>
              <a:ext cx="18525" cy="6775"/>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5057400" y="2393700"/>
              <a:ext cx="63150" cy="68225"/>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59218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5876375" y="2346575"/>
              <a:ext cx="63975" cy="44625"/>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596052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59748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5803125" y="2348250"/>
              <a:ext cx="66525" cy="40425"/>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52013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5355350" y="2348250"/>
              <a:ext cx="69050" cy="40425"/>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5901625" y="2535950"/>
              <a:ext cx="64825" cy="62325"/>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5658375" y="2346575"/>
              <a:ext cx="63975" cy="44625"/>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5430250" y="2348250"/>
              <a:ext cx="69050" cy="40425"/>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5132300" y="2346575"/>
              <a:ext cx="64000" cy="44625"/>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5729075" y="2348250"/>
              <a:ext cx="67350" cy="40425"/>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575010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5766100" y="2489675"/>
              <a:ext cx="19375" cy="2022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5729900" y="2607500"/>
              <a:ext cx="57275" cy="62325"/>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6" name="Google Shape;436;p3"/>
            <p:cNvSpPr/>
            <p:nvPr/>
          </p:nvSpPr>
          <p:spPr>
            <a:xfrm>
              <a:off x="5784625" y="2559525"/>
              <a:ext cx="18525" cy="21900"/>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7" name="Google Shape;437;p3"/>
            <p:cNvSpPr/>
            <p:nvPr/>
          </p:nvSpPr>
          <p:spPr>
            <a:xfrm>
              <a:off x="5745050" y="24677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8" name="Google Shape;438;p3"/>
            <p:cNvSpPr/>
            <p:nvPr/>
          </p:nvSpPr>
          <p:spPr>
            <a:xfrm>
              <a:off x="575767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9" name="Google Shape;439;p3"/>
            <p:cNvSpPr/>
            <p:nvPr/>
          </p:nvSpPr>
          <p:spPr>
            <a:xfrm>
              <a:off x="5889000" y="2464425"/>
              <a:ext cx="63150" cy="68200"/>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0" name="Google Shape;440;p3"/>
            <p:cNvSpPr/>
            <p:nvPr/>
          </p:nvSpPr>
          <p:spPr>
            <a:xfrm>
              <a:off x="5830900" y="2536800"/>
              <a:ext cx="58125" cy="62300"/>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5835950" y="2487975"/>
              <a:ext cx="22750" cy="18550"/>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581660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5979900" y="2689150"/>
              <a:ext cx="22750" cy="15175"/>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6049750" y="2427375"/>
              <a:ext cx="28650" cy="2022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5938650" y="2604125"/>
              <a:ext cx="155750" cy="69900"/>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5744225" y="2620125"/>
              <a:ext cx="22750" cy="13500"/>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6030400" y="2712725"/>
              <a:ext cx="64000" cy="41250"/>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5958000" y="2678200"/>
              <a:ext cx="62325" cy="74950"/>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6028700" y="2718600"/>
              <a:ext cx="4250" cy="35375"/>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6053950" y="2723650"/>
              <a:ext cx="14350" cy="19400"/>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6056475" y="2501450"/>
              <a:ext cx="27825" cy="22750"/>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5990825" y="2395400"/>
              <a:ext cx="101875" cy="63150"/>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6030400" y="2466100"/>
              <a:ext cx="66525" cy="132175"/>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5982425" y="2726175"/>
              <a:ext cx="21050" cy="12650"/>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5" name="Google Shape;455;p3"/>
            <p:cNvSpPr/>
            <p:nvPr/>
          </p:nvSpPr>
          <p:spPr>
            <a:xfrm>
              <a:off x="5072550" y="2497250"/>
              <a:ext cx="28625" cy="23575"/>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6" name="Google Shape;456;p3"/>
            <p:cNvSpPr/>
            <p:nvPr/>
          </p:nvSpPr>
          <p:spPr>
            <a:xfrm>
              <a:off x="5868800" y="2605825"/>
              <a:ext cx="63150" cy="68200"/>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7" name="Google Shape;457;p3"/>
            <p:cNvSpPr/>
            <p:nvPr/>
          </p:nvSpPr>
          <p:spPr>
            <a:xfrm>
              <a:off x="5128100" y="2676525"/>
              <a:ext cx="63150" cy="78300"/>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8" name="Google Shape;458;p3"/>
            <p:cNvSpPr/>
            <p:nvPr/>
          </p:nvSpPr>
          <p:spPr>
            <a:xfrm>
              <a:off x="5055700" y="2464425"/>
              <a:ext cx="103550" cy="65675"/>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9" name="Google Shape;459;p3"/>
            <p:cNvSpPr/>
            <p:nvPr/>
          </p:nvSpPr>
          <p:spPr>
            <a:xfrm>
              <a:off x="5059075" y="2348250"/>
              <a:ext cx="66525" cy="40425"/>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3"/>
            <p:cNvSpPr/>
            <p:nvPr/>
          </p:nvSpPr>
          <p:spPr>
            <a:xfrm>
              <a:off x="5055700" y="2677375"/>
              <a:ext cx="64850" cy="7240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3"/>
            <p:cNvSpPr/>
            <p:nvPr/>
          </p:nvSpPr>
          <p:spPr>
            <a:xfrm>
              <a:off x="5722325" y="2677375"/>
              <a:ext cx="80825" cy="7240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2" name="Google Shape;462;p3"/>
            <p:cNvSpPr/>
            <p:nvPr/>
          </p:nvSpPr>
          <p:spPr>
            <a:xfrm>
              <a:off x="5811550" y="2677375"/>
              <a:ext cx="65675" cy="75775"/>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3" name="Google Shape;463;p3"/>
            <p:cNvSpPr/>
            <p:nvPr/>
          </p:nvSpPr>
          <p:spPr>
            <a:xfrm>
              <a:off x="5363775" y="2677375"/>
              <a:ext cx="351000" cy="78300"/>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3"/>
            <p:cNvSpPr/>
            <p:nvPr/>
          </p:nvSpPr>
          <p:spPr>
            <a:xfrm>
              <a:off x="5273700" y="2674850"/>
              <a:ext cx="85050" cy="79125"/>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65" name="Google Shape;465;p3"/>
          <p:cNvSpPr txBox="1"/>
          <p:nvPr>
            <p:ph type="ctrTitle"/>
          </p:nvPr>
        </p:nvSpPr>
        <p:spPr>
          <a:xfrm>
            <a:off x="1557875" y="1882525"/>
            <a:ext cx="6028200" cy="1546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5400"/>
              <a:buNone/>
              <a:defRPr b="0" sz="5400">
                <a:solidFill>
                  <a:srgbClr val="FFFFFF"/>
                </a:solidFill>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466" name="Google Shape;466;p3"/>
          <p:cNvSpPr txBox="1"/>
          <p:nvPr>
            <p:ph idx="1" type="subTitle"/>
          </p:nvPr>
        </p:nvSpPr>
        <p:spPr>
          <a:xfrm>
            <a:off x="1557875" y="3329551"/>
            <a:ext cx="6028200" cy="106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1800"/>
              <a:buNone/>
              <a:defRPr sz="1800">
                <a:solidFill>
                  <a:srgbClr val="434343"/>
                </a:solidFill>
              </a:defRPr>
            </a:lvl1pPr>
            <a:lvl2pPr lvl="1" rtl="0" algn="ctr">
              <a:spcBef>
                <a:spcPts val="0"/>
              </a:spcBef>
              <a:spcAft>
                <a:spcPts val="0"/>
              </a:spcAft>
              <a:buClr>
                <a:srgbClr val="434343"/>
              </a:buClr>
              <a:buSzPts val="3000"/>
              <a:buNone/>
              <a:defRPr sz="3000">
                <a:solidFill>
                  <a:srgbClr val="434343"/>
                </a:solidFill>
              </a:defRPr>
            </a:lvl2pPr>
            <a:lvl3pPr lvl="2" rtl="0" algn="ctr">
              <a:spcBef>
                <a:spcPts val="0"/>
              </a:spcBef>
              <a:spcAft>
                <a:spcPts val="0"/>
              </a:spcAft>
              <a:buClr>
                <a:srgbClr val="434343"/>
              </a:buClr>
              <a:buSzPts val="3000"/>
              <a:buNone/>
              <a:defRPr sz="3000">
                <a:solidFill>
                  <a:srgbClr val="434343"/>
                </a:solidFill>
              </a:defRPr>
            </a:lvl3pPr>
            <a:lvl4pPr lvl="3" rtl="0" algn="ctr">
              <a:spcBef>
                <a:spcPts val="0"/>
              </a:spcBef>
              <a:spcAft>
                <a:spcPts val="0"/>
              </a:spcAft>
              <a:buClr>
                <a:srgbClr val="434343"/>
              </a:buClr>
              <a:buSzPts val="3000"/>
              <a:buNone/>
              <a:defRPr sz="3000">
                <a:solidFill>
                  <a:srgbClr val="434343"/>
                </a:solidFill>
              </a:defRPr>
            </a:lvl4pPr>
            <a:lvl5pPr lvl="4" rtl="0" algn="ctr">
              <a:spcBef>
                <a:spcPts val="0"/>
              </a:spcBef>
              <a:spcAft>
                <a:spcPts val="0"/>
              </a:spcAft>
              <a:buClr>
                <a:srgbClr val="434343"/>
              </a:buClr>
              <a:buSzPts val="3000"/>
              <a:buNone/>
              <a:defRPr sz="3000">
                <a:solidFill>
                  <a:srgbClr val="434343"/>
                </a:solidFill>
              </a:defRPr>
            </a:lvl5pPr>
            <a:lvl6pPr lvl="5" rtl="0" algn="ctr">
              <a:spcBef>
                <a:spcPts val="0"/>
              </a:spcBef>
              <a:spcAft>
                <a:spcPts val="0"/>
              </a:spcAft>
              <a:buClr>
                <a:srgbClr val="434343"/>
              </a:buClr>
              <a:buSzPts val="3000"/>
              <a:buNone/>
              <a:defRPr sz="3000">
                <a:solidFill>
                  <a:srgbClr val="434343"/>
                </a:solidFill>
              </a:defRPr>
            </a:lvl6pPr>
            <a:lvl7pPr lvl="6" rtl="0" algn="ctr">
              <a:spcBef>
                <a:spcPts val="0"/>
              </a:spcBef>
              <a:spcAft>
                <a:spcPts val="0"/>
              </a:spcAft>
              <a:buClr>
                <a:srgbClr val="434343"/>
              </a:buClr>
              <a:buSzPts val="3000"/>
              <a:buNone/>
              <a:defRPr sz="3000">
                <a:solidFill>
                  <a:srgbClr val="434343"/>
                </a:solidFill>
              </a:defRPr>
            </a:lvl7pPr>
            <a:lvl8pPr lvl="7" rtl="0" algn="ctr">
              <a:spcBef>
                <a:spcPts val="0"/>
              </a:spcBef>
              <a:spcAft>
                <a:spcPts val="0"/>
              </a:spcAft>
              <a:buClr>
                <a:srgbClr val="434343"/>
              </a:buClr>
              <a:buSzPts val="3000"/>
              <a:buNone/>
              <a:defRPr sz="3000">
                <a:solidFill>
                  <a:srgbClr val="434343"/>
                </a:solidFill>
              </a:defRPr>
            </a:lvl8pPr>
            <a:lvl9pPr lvl="8" rtl="0" algn="ctr">
              <a:spcBef>
                <a:spcPts val="0"/>
              </a:spcBef>
              <a:spcAft>
                <a:spcPts val="0"/>
              </a:spcAft>
              <a:buClr>
                <a:srgbClr val="434343"/>
              </a:buClr>
              <a:buSzPts val="3000"/>
              <a:buNone/>
              <a:defRPr sz="3000">
                <a:solidFill>
                  <a:srgbClr val="43434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67" name="Shape 467"/>
        <p:cNvGrpSpPr/>
        <p:nvPr/>
      </p:nvGrpSpPr>
      <p:grpSpPr>
        <a:xfrm>
          <a:off x="0" y="0"/>
          <a:ext cx="0" cy="0"/>
          <a:chOff x="0" y="0"/>
          <a:chExt cx="0" cy="0"/>
        </a:xfrm>
      </p:grpSpPr>
      <p:grpSp>
        <p:nvGrpSpPr>
          <p:cNvPr id="468" name="Google Shape;468;p4"/>
          <p:cNvGrpSpPr/>
          <p:nvPr/>
        </p:nvGrpSpPr>
        <p:grpSpPr>
          <a:xfrm>
            <a:off x="-7997" y="-6007"/>
            <a:ext cx="9159995" cy="6870013"/>
            <a:chOff x="328725" y="2891150"/>
            <a:chExt cx="3447625" cy="2585725"/>
          </a:xfrm>
        </p:grpSpPr>
        <p:sp>
          <p:nvSpPr>
            <p:cNvPr id="469" name="Google Shape;469;p4"/>
            <p:cNvSpPr/>
            <p:nvPr/>
          </p:nvSpPr>
          <p:spPr>
            <a:xfrm>
              <a:off x="1720050" y="5007200"/>
              <a:ext cx="58100" cy="55575"/>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0" name="Google Shape;470;p4"/>
            <p:cNvSpPr/>
            <p:nvPr/>
          </p:nvSpPr>
          <p:spPr>
            <a:xfrm>
              <a:off x="328725" y="4577925"/>
              <a:ext cx="118700" cy="33700"/>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1" name="Google Shape;471;p4"/>
            <p:cNvSpPr/>
            <p:nvPr/>
          </p:nvSpPr>
          <p:spPr>
            <a:xfrm>
              <a:off x="1679650" y="4953325"/>
              <a:ext cx="58100" cy="57250"/>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4"/>
            <p:cNvSpPr/>
            <p:nvPr/>
          </p:nvSpPr>
          <p:spPr>
            <a:xfrm>
              <a:off x="328725" y="4540050"/>
              <a:ext cx="117000" cy="36225"/>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4"/>
            <p:cNvSpPr/>
            <p:nvPr/>
          </p:nvSpPr>
          <p:spPr>
            <a:xfrm>
              <a:off x="328725" y="4469350"/>
              <a:ext cx="96800" cy="23600"/>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4"/>
            <p:cNvSpPr/>
            <p:nvPr/>
          </p:nvSpPr>
          <p:spPr>
            <a:xfrm>
              <a:off x="328725" y="4488700"/>
              <a:ext cx="98500" cy="32025"/>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4"/>
            <p:cNvSpPr/>
            <p:nvPr/>
          </p:nvSpPr>
          <p:spPr>
            <a:xfrm>
              <a:off x="1618200" y="5157850"/>
              <a:ext cx="15175" cy="14350"/>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4"/>
            <p:cNvSpPr/>
            <p:nvPr/>
          </p:nvSpPr>
          <p:spPr>
            <a:xfrm>
              <a:off x="1741075" y="5063575"/>
              <a:ext cx="55600" cy="57275"/>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7" name="Google Shape;477;p4"/>
            <p:cNvSpPr/>
            <p:nvPr/>
          </p:nvSpPr>
          <p:spPr>
            <a:xfrm>
              <a:off x="1678800" y="5072850"/>
              <a:ext cx="59775" cy="56425"/>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8" name="Google Shape;478;p4"/>
            <p:cNvSpPr/>
            <p:nvPr/>
          </p:nvSpPr>
          <p:spPr>
            <a:xfrm>
              <a:off x="1659450" y="5014775"/>
              <a:ext cx="58100" cy="63150"/>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9" name="Google Shape;479;p4"/>
            <p:cNvSpPr/>
            <p:nvPr/>
          </p:nvSpPr>
          <p:spPr>
            <a:xfrm>
              <a:off x="328725" y="4637675"/>
              <a:ext cx="140575" cy="3707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0" name="Google Shape;480;p4"/>
            <p:cNvSpPr/>
            <p:nvPr/>
          </p:nvSpPr>
          <p:spPr>
            <a:xfrm>
              <a:off x="1583700" y="5002975"/>
              <a:ext cx="12650" cy="1687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1" name="Google Shape;481;p4"/>
            <p:cNvSpPr/>
            <p:nvPr/>
          </p:nvSpPr>
          <p:spPr>
            <a:xfrm>
              <a:off x="1558450" y="4970150"/>
              <a:ext cx="57250" cy="63150"/>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2" name="Google Shape;482;p4"/>
            <p:cNvSpPr/>
            <p:nvPr/>
          </p:nvSpPr>
          <p:spPr>
            <a:xfrm>
              <a:off x="1318550" y="5127550"/>
              <a:ext cx="52225" cy="57275"/>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3" name="Google Shape;483;p4"/>
            <p:cNvSpPr/>
            <p:nvPr/>
          </p:nvSpPr>
          <p:spPr>
            <a:xfrm>
              <a:off x="328725" y="4609075"/>
              <a:ext cx="85025" cy="26100"/>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4" name="Google Shape;484;p4"/>
            <p:cNvSpPr/>
            <p:nvPr/>
          </p:nvSpPr>
          <p:spPr>
            <a:xfrm>
              <a:off x="328725" y="4657050"/>
              <a:ext cx="143950" cy="35375"/>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955775" y="4552675"/>
              <a:ext cx="143950" cy="126275"/>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328725" y="4675575"/>
              <a:ext cx="141425" cy="38725"/>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7" name="Google Shape;487;p4"/>
            <p:cNvSpPr/>
            <p:nvPr/>
          </p:nvSpPr>
          <p:spPr>
            <a:xfrm>
              <a:off x="1320225" y="5209200"/>
              <a:ext cx="16875" cy="13500"/>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8" name="Google Shape;488;p4"/>
            <p:cNvSpPr/>
            <p:nvPr/>
          </p:nvSpPr>
          <p:spPr>
            <a:xfrm>
              <a:off x="328725" y="4393600"/>
              <a:ext cx="81650" cy="27800"/>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1261325" y="5218450"/>
              <a:ext cx="13475" cy="13500"/>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0" name="Google Shape;490;p4"/>
            <p:cNvSpPr/>
            <p:nvPr/>
          </p:nvSpPr>
          <p:spPr>
            <a:xfrm>
              <a:off x="328725" y="4558575"/>
              <a:ext cx="122050" cy="35375"/>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1" name="Google Shape;491;p4"/>
            <p:cNvSpPr/>
            <p:nvPr/>
          </p:nvSpPr>
          <p:spPr>
            <a:xfrm>
              <a:off x="1298350" y="5189850"/>
              <a:ext cx="59800" cy="55575"/>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1241950" y="5199100"/>
              <a:ext cx="54750" cy="55575"/>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1238600" y="5205825"/>
              <a:ext cx="11800" cy="50525"/>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1279825" y="5156175"/>
              <a:ext cx="16025" cy="23600"/>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1257100" y="5134300"/>
              <a:ext cx="58950" cy="58925"/>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1010500" y="2891150"/>
              <a:ext cx="2237250" cy="272750"/>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328725" y="4410425"/>
              <a:ext cx="81650" cy="25275"/>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328725" y="4446625"/>
              <a:ext cx="90075" cy="27800"/>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328725" y="4515650"/>
              <a:ext cx="53875" cy="20225"/>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1480150" y="5161225"/>
              <a:ext cx="58950" cy="58100"/>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1599675" y="5145225"/>
              <a:ext cx="59800" cy="54750"/>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1358950" y="5178900"/>
              <a:ext cx="57275" cy="63150"/>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328725" y="4427250"/>
              <a:ext cx="93450" cy="34550"/>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1379150" y="5199100"/>
              <a:ext cx="16025" cy="19375"/>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1618200" y="4963425"/>
              <a:ext cx="58100" cy="54725"/>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1077825" y="5125025"/>
              <a:ext cx="18550" cy="21075"/>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2853825" y="4795925"/>
              <a:ext cx="42100" cy="569025"/>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8" name="Google Shape;508;p4"/>
            <p:cNvSpPr/>
            <p:nvPr/>
          </p:nvSpPr>
          <p:spPr>
            <a:xfrm>
              <a:off x="3628175" y="4015675"/>
              <a:ext cx="10125" cy="1265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9" name="Google Shape;509;p4"/>
            <p:cNvSpPr/>
            <p:nvPr/>
          </p:nvSpPr>
          <p:spPr>
            <a:xfrm>
              <a:off x="1049200" y="5284950"/>
              <a:ext cx="58950" cy="70725"/>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3599550" y="4372550"/>
              <a:ext cx="38750" cy="44625"/>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1076150" y="5162900"/>
              <a:ext cx="59775" cy="56425"/>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2762075" y="4700825"/>
              <a:ext cx="125425" cy="712925"/>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1056775" y="5104825"/>
              <a:ext cx="57275" cy="63150"/>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3645850" y="4022400"/>
              <a:ext cx="40425" cy="10125"/>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5" name="Google Shape;515;p4"/>
            <p:cNvSpPr/>
            <p:nvPr/>
          </p:nvSpPr>
          <p:spPr>
            <a:xfrm>
              <a:off x="3509500" y="3976950"/>
              <a:ext cx="259275" cy="457900"/>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6" name="Google Shape;516;p4"/>
            <p:cNvSpPr/>
            <p:nvPr/>
          </p:nvSpPr>
          <p:spPr>
            <a:xfrm>
              <a:off x="725150" y="2891150"/>
              <a:ext cx="2679175" cy="790400"/>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475175" y="4197475"/>
              <a:ext cx="269375" cy="75775"/>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733575" y="4522375"/>
              <a:ext cx="19375" cy="10125"/>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1440600" y="4990350"/>
              <a:ext cx="55575" cy="55575"/>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3530550" y="4035875"/>
              <a:ext cx="219700" cy="344275"/>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988600" y="5295900"/>
              <a:ext cx="60625" cy="64000"/>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1100550" y="4580450"/>
              <a:ext cx="24425" cy="9275"/>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1938050" y="4972675"/>
              <a:ext cx="222225" cy="368700"/>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1257100" y="5015600"/>
              <a:ext cx="57275" cy="62325"/>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830375" y="2891150"/>
              <a:ext cx="183500" cy="267700"/>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1316875" y="5008025"/>
              <a:ext cx="58100" cy="55575"/>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1138425" y="5119150"/>
              <a:ext cx="19400" cy="1600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3384075" y="4763100"/>
              <a:ext cx="22775" cy="22750"/>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9" name="Google Shape;529;p4"/>
            <p:cNvSpPr/>
            <p:nvPr/>
          </p:nvSpPr>
          <p:spPr>
            <a:xfrm>
              <a:off x="1378325" y="4997925"/>
              <a:ext cx="58100" cy="57275"/>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0" name="Google Shape;530;p4"/>
            <p:cNvSpPr/>
            <p:nvPr/>
          </p:nvSpPr>
          <p:spPr>
            <a:xfrm>
              <a:off x="1402725" y="5029925"/>
              <a:ext cx="10125" cy="15175"/>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328725" y="4115825"/>
              <a:ext cx="825725" cy="756725"/>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1342950" y="5039175"/>
              <a:ext cx="12675" cy="15175"/>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1117375" y="5097250"/>
              <a:ext cx="58125" cy="55575"/>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328725" y="4697450"/>
              <a:ext cx="135525" cy="41275"/>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3661000" y="4008100"/>
              <a:ext cx="7600" cy="7600"/>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2890000" y="4783300"/>
              <a:ext cx="886350" cy="58950"/>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2885800" y="4699125"/>
              <a:ext cx="890550" cy="64000"/>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3352100" y="4769000"/>
              <a:ext cx="11800" cy="11800"/>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1281525" y="5046750"/>
              <a:ext cx="15175" cy="21900"/>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1139275" y="5035800"/>
              <a:ext cx="55575" cy="54750"/>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981025" y="5147750"/>
              <a:ext cx="24450" cy="20225"/>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1325275" y="4965950"/>
              <a:ext cx="60650" cy="42100"/>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1385050" y="4957525"/>
              <a:ext cx="60625" cy="42125"/>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1635025" y="4922175"/>
              <a:ext cx="57275" cy="37900"/>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1453225" y="4947425"/>
              <a:ext cx="54725" cy="42125"/>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1199025" y="4985300"/>
              <a:ext cx="61475" cy="39600"/>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7" name="Google Shape;547;p4"/>
            <p:cNvSpPr/>
            <p:nvPr/>
          </p:nvSpPr>
          <p:spPr>
            <a:xfrm>
              <a:off x="1573600" y="4930600"/>
              <a:ext cx="58925" cy="38750"/>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8" name="Google Shape;548;p4"/>
            <p:cNvSpPr/>
            <p:nvPr/>
          </p:nvSpPr>
          <p:spPr>
            <a:xfrm>
              <a:off x="1512150" y="4939850"/>
              <a:ext cx="58950" cy="38750"/>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1012175" y="5015600"/>
              <a:ext cx="57250" cy="37900"/>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1073625" y="5003825"/>
              <a:ext cx="61450" cy="4042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1015550" y="5053475"/>
              <a:ext cx="58100" cy="55600"/>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1102225" y="5070325"/>
              <a:ext cx="16025" cy="19375"/>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1135900" y="4995400"/>
              <a:ext cx="59800" cy="4042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1076975" y="5043375"/>
              <a:ext cx="58100" cy="57275"/>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1219225" y="5053475"/>
              <a:ext cx="16875" cy="18550"/>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1196500" y="5026550"/>
              <a:ext cx="58950" cy="55575"/>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1262150" y="4976900"/>
              <a:ext cx="59800" cy="39575"/>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1830300" y="5214250"/>
              <a:ext cx="10975" cy="16025"/>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1807575" y="5213400"/>
              <a:ext cx="6775" cy="29500"/>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1807575" y="5201625"/>
              <a:ext cx="58100" cy="38750"/>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1763825" y="5194050"/>
              <a:ext cx="18525" cy="11800"/>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1695625" y="4910400"/>
              <a:ext cx="62325" cy="41275"/>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1744450" y="5182275"/>
              <a:ext cx="58100" cy="68200"/>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1768875" y="5223500"/>
              <a:ext cx="17700" cy="11825"/>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1688900" y="5216775"/>
              <a:ext cx="58100" cy="4042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1737725" y="4941550"/>
              <a:ext cx="90075" cy="58100"/>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1789900" y="4970150"/>
              <a:ext cx="23600" cy="16025"/>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1758750" y="4901975"/>
              <a:ext cx="58950" cy="41275"/>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1804225" y="5028225"/>
              <a:ext cx="22750" cy="21075"/>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1719200" y="5112400"/>
              <a:ext cx="133850" cy="72425"/>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1778125" y="4997925"/>
              <a:ext cx="69875" cy="111975"/>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981025" y="5233600"/>
              <a:ext cx="74950" cy="60650"/>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837100" y="3663850"/>
              <a:ext cx="44625" cy="4042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862350" y="3691625"/>
              <a:ext cx="13500" cy="13475"/>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950725" y="5023175"/>
              <a:ext cx="58950" cy="38750"/>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630050" y="3368400"/>
              <a:ext cx="233175" cy="212975"/>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696525" y="3543475"/>
              <a:ext cx="79150" cy="20225"/>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1008800" y="3646150"/>
              <a:ext cx="23600" cy="50550"/>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782400" y="3562000"/>
              <a:ext cx="27800" cy="11800"/>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3432900" y="5444025"/>
              <a:ext cx="35375" cy="25275"/>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3291500" y="5425525"/>
              <a:ext cx="109450" cy="3620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632575" y="3558625"/>
              <a:ext cx="24425" cy="1265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2855500" y="5364075"/>
              <a:ext cx="920850" cy="71575"/>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3219125" y="5439825"/>
              <a:ext cx="32000" cy="8450"/>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3221650" y="5413725"/>
              <a:ext cx="32850" cy="7600"/>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3225000" y="5426350"/>
              <a:ext cx="34550" cy="10975"/>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2757850" y="5409525"/>
              <a:ext cx="584175" cy="67350"/>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829525" y="3584725"/>
              <a:ext cx="53900" cy="19375"/>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1711625" y="5231075"/>
              <a:ext cx="10125" cy="15175"/>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923800" y="4840525"/>
              <a:ext cx="959550" cy="542925"/>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965875" y="3714350"/>
              <a:ext cx="25" cy="25"/>
            </a:xfrm>
            <a:custGeom>
              <a:rect b="b" l="l" r="r" t="t"/>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954950" y="5060225"/>
              <a:ext cx="58100" cy="63150"/>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956625" y="3705925"/>
              <a:ext cx="10125" cy="10125"/>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973450" y="5173850"/>
              <a:ext cx="103550" cy="63150"/>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614050" y="3595650"/>
              <a:ext cx="114500" cy="94300"/>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963350" y="5113250"/>
              <a:ext cx="90100" cy="63150"/>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947375" y="3694975"/>
              <a:ext cx="33675" cy="37900"/>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659500" y="3640275"/>
              <a:ext cx="14325" cy="13475"/>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470950" y="3557775"/>
              <a:ext cx="100200" cy="96825"/>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446550" y="3524950"/>
              <a:ext cx="579125" cy="253375"/>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492850" y="3578825"/>
              <a:ext cx="53900" cy="58950"/>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928850" y="3674775"/>
              <a:ext cx="71575" cy="75775"/>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1366525" y="5127550"/>
              <a:ext cx="8450" cy="50525"/>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1542450" y="5034975"/>
              <a:ext cx="55575" cy="55575"/>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1618200" y="5046750"/>
              <a:ext cx="18550" cy="16025"/>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1667850" y="5082100"/>
              <a:ext cx="9300" cy="50525"/>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1599675" y="5025700"/>
              <a:ext cx="58950" cy="55600"/>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1619875" y="5082100"/>
              <a:ext cx="52225" cy="58100"/>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1540750" y="5161225"/>
              <a:ext cx="10975" cy="49675"/>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1550025" y="5212575"/>
              <a:ext cx="58950" cy="10125"/>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1465000" y="5020650"/>
              <a:ext cx="10975" cy="1687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1557600" y="5166275"/>
              <a:ext cx="19375" cy="10975"/>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1438075" y="4997925"/>
              <a:ext cx="11800" cy="49700"/>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1502875" y="5066100"/>
              <a:ext cx="5075" cy="15200"/>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1497825" y="4981950"/>
              <a:ext cx="58950" cy="54725"/>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1560125" y="5056850"/>
              <a:ext cx="16025" cy="16850"/>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1524775" y="5011400"/>
              <a:ext cx="13475" cy="14325"/>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1438925" y="5074525"/>
              <a:ext cx="17700" cy="15175"/>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1480150" y="5042550"/>
              <a:ext cx="58100" cy="57250"/>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1440600" y="5193200"/>
              <a:ext cx="17700" cy="14350"/>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1439750" y="5109050"/>
              <a:ext cx="55575" cy="56400"/>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1460800" y="5130075"/>
              <a:ext cx="11800" cy="1687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1419550" y="5171325"/>
              <a:ext cx="57275" cy="55575"/>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1339600" y="5147750"/>
              <a:ext cx="21900" cy="19400"/>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1377475" y="5118300"/>
              <a:ext cx="59775" cy="56425"/>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1403575" y="5140175"/>
              <a:ext cx="16000" cy="16025"/>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7" name="Google Shape;627;p4"/>
            <p:cNvSpPr/>
            <p:nvPr/>
          </p:nvSpPr>
          <p:spPr>
            <a:xfrm>
              <a:off x="1543275" y="5153650"/>
              <a:ext cx="54750" cy="55575"/>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8" name="Google Shape;628;p4"/>
            <p:cNvSpPr/>
            <p:nvPr/>
          </p:nvSpPr>
          <p:spPr>
            <a:xfrm>
              <a:off x="1559275" y="5089675"/>
              <a:ext cx="58100" cy="58950"/>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1584525" y="5112400"/>
              <a:ext cx="16025" cy="18550"/>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1539925" y="5041700"/>
              <a:ext cx="10950" cy="50525"/>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1521400" y="5122500"/>
              <a:ext cx="17700" cy="1687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1496150" y="5182275"/>
              <a:ext cx="21900" cy="16850"/>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1498675" y="5098950"/>
              <a:ext cx="58100" cy="59775"/>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1619050" y="5212575"/>
              <a:ext cx="9275" cy="56400"/>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1136750" y="5042550"/>
              <a:ext cx="11800" cy="50525"/>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1160325" y="5061050"/>
              <a:ext cx="16850" cy="22775"/>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1103925" y="5181425"/>
              <a:ext cx="12650" cy="18550"/>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1057625" y="5223500"/>
              <a:ext cx="57250" cy="63175"/>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1204075" y="5109050"/>
              <a:ext cx="11825" cy="5075"/>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1178825" y="5088000"/>
              <a:ext cx="58100" cy="57250"/>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1202400" y="5112400"/>
              <a:ext cx="13500" cy="16025"/>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1109800" y="5277375"/>
              <a:ext cx="58950" cy="64000"/>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3" name="Google Shape;643;p4"/>
            <p:cNvSpPr/>
            <p:nvPr/>
          </p:nvSpPr>
          <p:spPr>
            <a:xfrm>
              <a:off x="1660275" y="5133450"/>
              <a:ext cx="57275" cy="63150"/>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4" name="Google Shape;644;p4"/>
            <p:cNvSpPr/>
            <p:nvPr/>
          </p:nvSpPr>
          <p:spPr>
            <a:xfrm>
              <a:off x="1620725" y="5199100"/>
              <a:ext cx="60625" cy="69875"/>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5" name="Google Shape;645;p4"/>
            <p:cNvSpPr/>
            <p:nvPr/>
          </p:nvSpPr>
          <p:spPr>
            <a:xfrm>
              <a:off x="1201550" y="5226875"/>
              <a:ext cx="16025" cy="17700"/>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4"/>
            <p:cNvSpPr/>
            <p:nvPr/>
          </p:nvSpPr>
          <p:spPr>
            <a:xfrm>
              <a:off x="1546650" y="5208350"/>
              <a:ext cx="73250" cy="67375"/>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4"/>
            <p:cNvSpPr/>
            <p:nvPr/>
          </p:nvSpPr>
          <p:spPr>
            <a:xfrm>
              <a:off x="1246175" y="5223500"/>
              <a:ext cx="300500" cy="101875"/>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8" name="Google Shape;648;p4"/>
            <p:cNvSpPr/>
            <p:nvPr/>
          </p:nvSpPr>
          <p:spPr>
            <a:xfrm>
              <a:off x="1169575" y="5265600"/>
              <a:ext cx="79975" cy="69875"/>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9" name="Google Shape;649;p4"/>
            <p:cNvSpPr/>
            <p:nvPr/>
          </p:nvSpPr>
          <p:spPr>
            <a:xfrm>
              <a:off x="1418725" y="5052650"/>
              <a:ext cx="58100" cy="55575"/>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4"/>
            <p:cNvSpPr/>
            <p:nvPr/>
          </p:nvSpPr>
          <p:spPr>
            <a:xfrm>
              <a:off x="1241125" y="5079575"/>
              <a:ext cx="55575" cy="55575"/>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4"/>
            <p:cNvSpPr/>
            <p:nvPr/>
          </p:nvSpPr>
          <p:spPr>
            <a:xfrm>
              <a:off x="1318550" y="5092200"/>
              <a:ext cx="18550" cy="16025"/>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2" name="Google Shape;652;p4"/>
            <p:cNvSpPr/>
            <p:nvPr/>
          </p:nvSpPr>
          <p:spPr>
            <a:xfrm>
              <a:off x="1138425" y="5153650"/>
              <a:ext cx="55575" cy="57250"/>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3" name="Google Shape;653;p4"/>
            <p:cNvSpPr/>
            <p:nvPr/>
          </p:nvSpPr>
          <p:spPr>
            <a:xfrm>
              <a:off x="1238600" y="5087150"/>
              <a:ext cx="10950" cy="49700"/>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4"/>
            <p:cNvSpPr/>
            <p:nvPr/>
          </p:nvSpPr>
          <p:spPr>
            <a:xfrm>
              <a:off x="1382525" y="5082950"/>
              <a:ext cx="12650" cy="16025"/>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4"/>
            <p:cNvSpPr/>
            <p:nvPr/>
          </p:nvSpPr>
          <p:spPr>
            <a:xfrm>
              <a:off x="1298350" y="5071175"/>
              <a:ext cx="58950" cy="55575"/>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6" name="Google Shape;656;p4"/>
            <p:cNvSpPr/>
            <p:nvPr/>
          </p:nvSpPr>
          <p:spPr>
            <a:xfrm>
              <a:off x="1358125" y="5059375"/>
              <a:ext cx="58100" cy="63150"/>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7" name="Google Shape;657;p4"/>
            <p:cNvSpPr/>
            <p:nvPr/>
          </p:nvSpPr>
          <p:spPr>
            <a:xfrm>
              <a:off x="1262150" y="5100625"/>
              <a:ext cx="13500" cy="17700"/>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4"/>
            <p:cNvSpPr/>
            <p:nvPr/>
          </p:nvSpPr>
          <p:spPr>
            <a:xfrm>
              <a:off x="1118225" y="5216775"/>
              <a:ext cx="57275" cy="55575"/>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4"/>
            <p:cNvSpPr/>
            <p:nvPr/>
          </p:nvSpPr>
          <p:spPr>
            <a:xfrm>
              <a:off x="1162000" y="5176375"/>
              <a:ext cx="12650" cy="18550"/>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0" name="Google Shape;660;p4"/>
            <p:cNvSpPr/>
            <p:nvPr/>
          </p:nvSpPr>
          <p:spPr>
            <a:xfrm>
              <a:off x="1219225" y="5164600"/>
              <a:ext cx="16025" cy="22750"/>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1" name="Google Shape;661;p4"/>
            <p:cNvSpPr/>
            <p:nvPr/>
          </p:nvSpPr>
          <p:spPr>
            <a:xfrm>
              <a:off x="1140100" y="5236975"/>
              <a:ext cx="16875" cy="18550"/>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4"/>
            <p:cNvSpPr/>
            <p:nvPr/>
          </p:nvSpPr>
          <p:spPr>
            <a:xfrm>
              <a:off x="1197350" y="5143550"/>
              <a:ext cx="58100" cy="6062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4"/>
            <p:cNvSpPr/>
            <p:nvPr/>
          </p:nvSpPr>
          <p:spPr>
            <a:xfrm>
              <a:off x="1178825" y="5206675"/>
              <a:ext cx="58950" cy="57250"/>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664" name="Google Shape;664;p4"/>
          <p:cNvSpPr txBox="1"/>
          <p:nvPr>
            <p:ph idx="1" type="body"/>
          </p:nvPr>
        </p:nvSpPr>
        <p:spPr>
          <a:xfrm>
            <a:off x="1832400" y="2653800"/>
            <a:ext cx="5479200" cy="1093200"/>
          </a:xfrm>
          <a:prstGeom prst="rect">
            <a:avLst/>
          </a:prstGeom>
        </p:spPr>
        <p:txBody>
          <a:bodyPr anchorCtr="0" anchor="ctr" bIns="91425" lIns="91425" spcFirstLastPara="1" rIns="91425" wrap="square" tIns="91425">
            <a:noAutofit/>
          </a:bodyPr>
          <a:lstStyle>
            <a:lvl1pPr indent="-368300" lvl="0" marL="457200" rtl="0" algn="ctr">
              <a:spcBef>
                <a:spcPts val="600"/>
              </a:spcBef>
              <a:spcAft>
                <a:spcPts val="0"/>
              </a:spcAft>
              <a:buClr>
                <a:srgbClr val="F55D4B"/>
              </a:buClr>
              <a:buSzPts val="2200"/>
              <a:buChar char="✖"/>
              <a:defRPr i="1" sz="2200">
                <a:solidFill>
                  <a:srgbClr val="F55D4B"/>
                </a:solidFill>
              </a:defRPr>
            </a:lvl1pPr>
            <a:lvl2pPr indent="-368300" lvl="1" marL="914400" rtl="0" algn="ctr">
              <a:spcBef>
                <a:spcPts val="0"/>
              </a:spcBef>
              <a:spcAft>
                <a:spcPts val="0"/>
              </a:spcAft>
              <a:buClr>
                <a:srgbClr val="F55D4B"/>
              </a:buClr>
              <a:buSzPts val="2200"/>
              <a:buChar char="○"/>
              <a:defRPr i="1">
                <a:solidFill>
                  <a:srgbClr val="F55D4B"/>
                </a:solidFill>
              </a:defRPr>
            </a:lvl2pPr>
            <a:lvl3pPr indent="-368300" lvl="2" marL="1371600" rtl="0" algn="ctr">
              <a:spcBef>
                <a:spcPts val="0"/>
              </a:spcBef>
              <a:spcAft>
                <a:spcPts val="0"/>
              </a:spcAft>
              <a:buClr>
                <a:srgbClr val="F55D4B"/>
              </a:buClr>
              <a:buSzPts val="2200"/>
              <a:buChar char="■"/>
              <a:defRPr i="1" sz="2200">
                <a:solidFill>
                  <a:srgbClr val="F55D4B"/>
                </a:solidFill>
              </a:defRPr>
            </a:lvl3pPr>
            <a:lvl4pPr indent="-368300" lvl="3" marL="1828800" rtl="0" algn="ctr">
              <a:spcBef>
                <a:spcPts val="0"/>
              </a:spcBef>
              <a:spcAft>
                <a:spcPts val="0"/>
              </a:spcAft>
              <a:buClr>
                <a:srgbClr val="F55D4B"/>
              </a:buClr>
              <a:buSzPts val="2200"/>
              <a:buChar char="●"/>
              <a:defRPr i="1" sz="2200">
                <a:solidFill>
                  <a:srgbClr val="F55D4B"/>
                </a:solidFill>
              </a:defRPr>
            </a:lvl4pPr>
            <a:lvl5pPr indent="-368300" lvl="4" marL="2286000" rtl="0" algn="ctr">
              <a:spcBef>
                <a:spcPts val="0"/>
              </a:spcBef>
              <a:spcAft>
                <a:spcPts val="0"/>
              </a:spcAft>
              <a:buClr>
                <a:srgbClr val="F55D4B"/>
              </a:buClr>
              <a:buSzPts val="2200"/>
              <a:buChar char="○"/>
              <a:defRPr i="1" sz="2200">
                <a:solidFill>
                  <a:srgbClr val="F55D4B"/>
                </a:solidFill>
              </a:defRPr>
            </a:lvl5pPr>
            <a:lvl6pPr indent="-368300" lvl="5" marL="2743200" rtl="0" algn="ctr">
              <a:spcBef>
                <a:spcPts val="0"/>
              </a:spcBef>
              <a:spcAft>
                <a:spcPts val="0"/>
              </a:spcAft>
              <a:buClr>
                <a:srgbClr val="F55D4B"/>
              </a:buClr>
              <a:buSzPts val="2200"/>
              <a:buChar char="■"/>
              <a:defRPr i="1" sz="2200">
                <a:solidFill>
                  <a:srgbClr val="F55D4B"/>
                </a:solidFill>
              </a:defRPr>
            </a:lvl6pPr>
            <a:lvl7pPr indent="-368300" lvl="6" marL="3200400" rtl="0" algn="ctr">
              <a:spcBef>
                <a:spcPts val="0"/>
              </a:spcBef>
              <a:spcAft>
                <a:spcPts val="0"/>
              </a:spcAft>
              <a:buClr>
                <a:srgbClr val="F55D4B"/>
              </a:buClr>
              <a:buSzPts val="2200"/>
              <a:buChar char="●"/>
              <a:defRPr i="1" sz="2200">
                <a:solidFill>
                  <a:srgbClr val="F55D4B"/>
                </a:solidFill>
              </a:defRPr>
            </a:lvl7pPr>
            <a:lvl8pPr indent="-368300" lvl="7" marL="3657600" rtl="0" algn="ctr">
              <a:spcBef>
                <a:spcPts val="0"/>
              </a:spcBef>
              <a:spcAft>
                <a:spcPts val="0"/>
              </a:spcAft>
              <a:buClr>
                <a:srgbClr val="F55D4B"/>
              </a:buClr>
              <a:buSzPts val="2200"/>
              <a:buChar char="○"/>
              <a:defRPr i="1" sz="2200">
                <a:solidFill>
                  <a:srgbClr val="F55D4B"/>
                </a:solidFill>
              </a:defRPr>
            </a:lvl8pPr>
            <a:lvl9pPr indent="-368300" lvl="8" marL="4114800" rtl="0" algn="ctr">
              <a:spcBef>
                <a:spcPts val="0"/>
              </a:spcBef>
              <a:spcAft>
                <a:spcPts val="0"/>
              </a:spcAft>
              <a:buClr>
                <a:srgbClr val="F55D4B"/>
              </a:buClr>
              <a:buSzPts val="2200"/>
              <a:buChar char="■"/>
              <a:defRPr i="1" sz="2200">
                <a:solidFill>
                  <a:srgbClr val="F55D4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65" name="Shape 665"/>
        <p:cNvGrpSpPr/>
        <p:nvPr/>
      </p:nvGrpSpPr>
      <p:grpSpPr>
        <a:xfrm>
          <a:off x="0" y="0"/>
          <a:ext cx="0" cy="0"/>
          <a:chOff x="0" y="0"/>
          <a:chExt cx="0" cy="0"/>
        </a:xfrm>
      </p:grpSpPr>
      <p:grpSp>
        <p:nvGrpSpPr>
          <p:cNvPr id="666" name="Google Shape;666;p5"/>
          <p:cNvGrpSpPr/>
          <p:nvPr/>
        </p:nvGrpSpPr>
        <p:grpSpPr>
          <a:xfrm>
            <a:off x="139" y="105"/>
            <a:ext cx="9159995" cy="6870013"/>
            <a:chOff x="3843650" y="2891150"/>
            <a:chExt cx="3447625" cy="2585725"/>
          </a:xfrm>
        </p:grpSpPr>
        <p:sp>
          <p:nvSpPr>
            <p:cNvPr id="667" name="Google Shape;667;p5"/>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8" name="Google Shape;668;p5"/>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9" name="Google Shape;669;p5"/>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0" name="Google Shape;670;p5"/>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5"/>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5"/>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5"/>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5"/>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5"/>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5"/>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5"/>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8" name="Google Shape;678;p5"/>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9" name="Google Shape;679;p5"/>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5"/>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5"/>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5"/>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5"/>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4" name="Google Shape;684;p5"/>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5" name="Google Shape;685;p5"/>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6" name="Google Shape;686;p5"/>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9" name="Google Shape;689;p5"/>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0" name="Google Shape;690;p5"/>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2" name="Google Shape;692;p5"/>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3" name="Google Shape;693;p5"/>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4" name="Google Shape;694;p5"/>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7" name="Google Shape;697;p5"/>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8" name="Google Shape;698;p5"/>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1" name="Google Shape;701;p5"/>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2" name="Google Shape;702;p5"/>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0" name="Google Shape;710;p5"/>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1" name="Google Shape;711;p5"/>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9" name="Google Shape;719;p5"/>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0" name="Google Shape;720;p5"/>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0" name="Google Shape;730;p5"/>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1" name="Google Shape;731;p5"/>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3" name="Google Shape;733;p5"/>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4" name="Google Shape;734;p5"/>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8" name="Google Shape;738;p5"/>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9" name="Google Shape;739;p5"/>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8" name="Google Shape;828;p5"/>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9" name="Google Shape;829;p5"/>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0" name="Google Shape;830;p5"/>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1" name="Google Shape;831;p5"/>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2" name="Google Shape;832;p5"/>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3" name="Google Shape;833;p5"/>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5"/>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5"/>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6" name="Google Shape;836;p5"/>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7" name="Google Shape;837;p5"/>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5"/>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5"/>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0" name="Google Shape;840;p5"/>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41" name="Google Shape;841;p5"/>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2" name="Google Shape;842;p5"/>
          <p:cNvSpPr txBox="1"/>
          <p:nvPr>
            <p:ph idx="1" type="body"/>
          </p:nvPr>
        </p:nvSpPr>
        <p:spPr>
          <a:xfrm>
            <a:off x="1131750" y="1750400"/>
            <a:ext cx="6880500" cy="46650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Char char="✖"/>
              <a:defRPr/>
            </a:lvl1pPr>
            <a:lvl2pPr indent="-368300" lvl="1" marL="914400" rtl="0">
              <a:spcBef>
                <a:spcPts val="0"/>
              </a:spcBef>
              <a:spcAft>
                <a:spcPts val="0"/>
              </a:spcAft>
              <a:buSzPts val="22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43" name="Shape 843"/>
        <p:cNvGrpSpPr/>
        <p:nvPr/>
      </p:nvGrpSpPr>
      <p:grpSpPr>
        <a:xfrm>
          <a:off x="0" y="0"/>
          <a:ext cx="0" cy="0"/>
          <a:chOff x="0" y="0"/>
          <a:chExt cx="0" cy="0"/>
        </a:xfrm>
      </p:grpSpPr>
      <p:grpSp>
        <p:nvGrpSpPr>
          <p:cNvPr id="844" name="Google Shape;844;p6"/>
          <p:cNvGrpSpPr/>
          <p:nvPr/>
        </p:nvGrpSpPr>
        <p:grpSpPr>
          <a:xfrm>
            <a:off x="139" y="105"/>
            <a:ext cx="9159995" cy="6870013"/>
            <a:chOff x="3843650" y="2891150"/>
            <a:chExt cx="3447625" cy="2585725"/>
          </a:xfrm>
        </p:grpSpPr>
        <p:sp>
          <p:nvSpPr>
            <p:cNvPr id="845" name="Google Shape;845;p6"/>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6" name="Google Shape;846;p6"/>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7" name="Google Shape;847;p6"/>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8" name="Google Shape;848;p6"/>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9" name="Google Shape;849;p6"/>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6"/>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6"/>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6"/>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6"/>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6"/>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6"/>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6"/>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7" name="Google Shape;857;p6"/>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8" name="Google Shape;858;p6"/>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6"/>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6"/>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6"/>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6"/>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6"/>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6"/>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6"/>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6" name="Google Shape;866;p6"/>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7" name="Google Shape;867;p6"/>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6"/>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9" name="Google Shape;869;p6"/>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0" name="Google Shape;870;p6"/>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1" name="Google Shape;871;p6"/>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2" name="Google Shape;872;p6"/>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3" name="Google Shape;873;p6"/>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4" name="Google Shape;874;p6"/>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7" name="Google Shape;877;p6"/>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8" name="Google Shape;878;p6"/>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0" name="Google Shape;880;p6"/>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1" name="Google Shape;881;p6"/>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2" name="Google Shape;882;p6"/>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5" name="Google Shape;885;p6"/>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6" name="Google Shape;886;p6"/>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9" name="Google Shape;889;p6"/>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0" name="Google Shape;890;p6"/>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8" name="Google Shape;898;p6"/>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9" name="Google Shape;899;p6"/>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7" name="Google Shape;907;p6"/>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8" name="Google Shape;908;p6"/>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8" name="Google Shape;918;p6"/>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9" name="Google Shape;919;p6"/>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1" name="Google Shape;921;p6"/>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2" name="Google Shape;922;p6"/>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6" name="Google Shape;926;p6"/>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7" name="Google Shape;927;p6"/>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6" name="Google Shape;1016;p6"/>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7" name="Google Shape;1017;p6"/>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8" name="Google Shape;1018;p6"/>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19" name="Google Shape;1019;p6"/>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0" name="Google Shape;1020;p6"/>
          <p:cNvSpPr txBox="1"/>
          <p:nvPr>
            <p:ph idx="1" type="body"/>
          </p:nvPr>
        </p:nvSpPr>
        <p:spPr>
          <a:xfrm>
            <a:off x="1131725" y="1773150"/>
            <a:ext cx="3339600" cy="46422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1021" name="Google Shape;1021;p6"/>
          <p:cNvSpPr txBox="1"/>
          <p:nvPr>
            <p:ph idx="2" type="body"/>
          </p:nvPr>
        </p:nvSpPr>
        <p:spPr>
          <a:xfrm>
            <a:off x="4672553" y="1773150"/>
            <a:ext cx="3339600" cy="46422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22" name="Shape 1022"/>
        <p:cNvGrpSpPr/>
        <p:nvPr/>
      </p:nvGrpSpPr>
      <p:grpSpPr>
        <a:xfrm>
          <a:off x="0" y="0"/>
          <a:ext cx="0" cy="0"/>
          <a:chOff x="0" y="0"/>
          <a:chExt cx="0" cy="0"/>
        </a:xfrm>
      </p:grpSpPr>
      <p:grpSp>
        <p:nvGrpSpPr>
          <p:cNvPr id="1023" name="Google Shape;1023;p7"/>
          <p:cNvGrpSpPr/>
          <p:nvPr/>
        </p:nvGrpSpPr>
        <p:grpSpPr>
          <a:xfrm>
            <a:off x="139" y="105"/>
            <a:ext cx="9159995" cy="6870013"/>
            <a:chOff x="3843650" y="2891150"/>
            <a:chExt cx="3447625" cy="2585725"/>
          </a:xfrm>
        </p:grpSpPr>
        <p:sp>
          <p:nvSpPr>
            <p:cNvPr id="1024" name="Google Shape;1024;p7"/>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5" name="Google Shape;1025;p7"/>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6" name="Google Shape;1026;p7"/>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7" name="Google Shape;1027;p7"/>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8" name="Google Shape;1028;p7"/>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9" name="Google Shape;1029;p7"/>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0" name="Google Shape;1030;p7"/>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7"/>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7"/>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3" name="Google Shape;1033;p7"/>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4" name="Google Shape;1034;p7"/>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7"/>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7"/>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7" name="Google Shape;1037;p7"/>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8" name="Google Shape;1038;p7"/>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7"/>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7"/>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7"/>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7"/>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7"/>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7"/>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7"/>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6" name="Google Shape;1046;p7"/>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7" name="Google Shape;1047;p7"/>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7"/>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7"/>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7"/>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7"/>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7"/>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7"/>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7"/>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5" name="Google Shape;1055;p7"/>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6" name="Google Shape;1056;p7"/>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7" name="Google Shape;1057;p7"/>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8" name="Google Shape;1058;p7"/>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9" name="Google Shape;1059;p7"/>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0" name="Google Shape;1060;p7"/>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1" name="Google Shape;1061;p7"/>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2" name="Google Shape;1062;p7"/>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3" name="Google Shape;1063;p7"/>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6" name="Google Shape;1066;p7"/>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7" name="Google Shape;1067;p7"/>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9" name="Google Shape;1069;p7"/>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0" name="Google Shape;1070;p7"/>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1" name="Google Shape;1071;p7"/>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4" name="Google Shape;1074;p7"/>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5" name="Google Shape;1075;p7"/>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8" name="Google Shape;1078;p7"/>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9" name="Google Shape;1079;p7"/>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7" name="Google Shape;1087;p7"/>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8" name="Google Shape;1088;p7"/>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6" name="Google Shape;1096;p7"/>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7" name="Google Shape;1097;p7"/>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7" name="Google Shape;1107;p7"/>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8" name="Google Shape;1108;p7"/>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0" name="Google Shape;1110;p7"/>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1" name="Google Shape;1111;p7"/>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5" name="Google Shape;1115;p7"/>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6" name="Google Shape;1116;p7"/>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198" name="Google Shape;1198;p7"/>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9" name="Google Shape;1199;p7"/>
          <p:cNvSpPr txBox="1"/>
          <p:nvPr>
            <p:ph idx="1" type="body"/>
          </p:nvPr>
        </p:nvSpPr>
        <p:spPr>
          <a:xfrm>
            <a:off x="977300" y="1705425"/>
            <a:ext cx="2296500" cy="471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0" name="Google Shape;1200;p7"/>
          <p:cNvSpPr txBox="1"/>
          <p:nvPr>
            <p:ph idx="2" type="body"/>
          </p:nvPr>
        </p:nvSpPr>
        <p:spPr>
          <a:xfrm>
            <a:off x="3391603" y="1705425"/>
            <a:ext cx="2296500" cy="471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1" name="Google Shape;1201;p7"/>
          <p:cNvSpPr txBox="1"/>
          <p:nvPr>
            <p:ph idx="3" type="body"/>
          </p:nvPr>
        </p:nvSpPr>
        <p:spPr>
          <a:xfrm>
            <a:off x="5805905" y="1705425"/>
            <a:ext cx="2296500" cy="471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2" name="Shape 1202"/>
        <p:cNvGrpSpPr/>
        <p:nvPr/>
      </p:nvGrpSpPr>
      <p:grpSpPr>
        <a:xfrm>
          <a:off x="0" y="0"/>
          <a:ext cx="0" cy="0"/>
          <a:chOff x="0" y="0"/>
          <a:chExt cx="0" cy="0"/>
        </a:xfrm>
      </p:grpSpPr>
      <p:grpSp>
        <p:nvGrpSpPr>
          <p:cNvPr id="1203" name="Google Shape;1203;p8"/>
          <p:cNvGrpSpPr/>
          <p:nvPr/>
        </p:nvGrpSpPr>
        <p:grpSpPr>
          <a:xfrm>
            <a:off x="139" y="105"/>
            <a:ext cx="9159995" cy="6870013"/>
            <a:chOff x="3843650" y="2891150"/>
            <a:chExt cx="3447625" cy="2585725"/>
          </a:xfrm>
        </p:grpSpPr>
        <p:sp>
          <p:nvSpPr>
            <p:cNvPr id="1204" name="Google Shape;1204;p8"/>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5" name="Google Shape;1205;p8"/>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6" name="Google Shape;1206;p8"/>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7" name="Google Shape;1207;p8"/>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8" name="Google Shape;1208;p8"/>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9" name="Google Shape;1209;p8"/>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0" name="Google Shape;1210;p8"/>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1" name="Google Shape;1211;p8"/>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2" name="Google Shape;1212;p8"/>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8"/>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8"/>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5" name="Google Shape;1215;p8"/>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6" name="Google Shape;1216;p8"/>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8"/>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8"/>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9" name="Google Shape;1219;p8"/>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0" name="Google Shape;1220;p8"/>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8"/>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8"/>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3" name="Google Shape;1223;p8"/>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4" name="Google Shape;1224;p8"/>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8"/>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8"/>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7" name="Google Shape;1227;p8"/>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8" name="Google Shape;1228;p8"/>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8"/>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8"/>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8"/>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8"/>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8"/>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8"/>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8"/>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6" name="Google Shape;1236;p8"/>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7" name="Google Shape;1237;p8"/>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8"/>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8"/>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8"/>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8"/>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8"/>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8"/>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8"/>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5" name="Google Shape;1245;p8"/>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6" name="Google Shape;1246;p8"/>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7" name="Google Shape;1247;p8"/>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8" name="Google Shape;1248;p8"/>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9" name="Google Shape;1249;p8"/>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0" name="Google Shape;1250;p8"/>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1" name="Google Shape;1251;p8"/>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2" name="Google Shape;1252;p8"/>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3" name="Google Shape;1253;p8"/>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6" name="Google Shape;1256;p8"/>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7" name="Google Shape;1257;p8"/>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9" name="Google Shape;1259;p8"/>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0" name="Google Shape;1260;p8"/>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1" name="Google Shape;1261;p8"/>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4" name="Google Shape;1264;p8"/>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5" name="Google Shape;1265;p8"/>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8" name="Google Shape;1268;p8"/>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9" name="Google Shape;1269;p8"/>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7" name="Google Shape;1277;p8"/>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8" name="Google Shape;1278;p8"/>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6" name="Google Shape;1286;p8"/>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7" name="Google Shape;1287;p8"/>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7" name="Google Shape;1297;p8"/>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8" name="Google Shape;1298;p8"/>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0" name="Google Shape;1300;p8"/>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1" name="Google Shape;1301;p8"/>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5" name="Google Shape;1305;p8"/>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6" name="Google Shape;1306;p8"/>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378" name="Google Shape;1378;p8"/>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9" name="Shape 1379"/>
        <p:cNvGrpSpPr/>
        <p:nvPr/>
      </p:nvGrpSpPr>
      <p:grpSpPr>
        <a:xfrm>
          <a:off x="0" y="0"/>
          <a:ext cx="0" cy="0"/>
          <a:chOff x="0" y="0"/>
          <a:chExt cx="0" cy="0"/>
        </a:xfrm>
      </p:grpSpPr>
      <p:grpSp>
        <p:nvGrpSpPr>
          <p:cNvPr id="1380" name="Google Shape;1380;p9"/>
          <p:cNvGrpSpPr/>
          <p:nvPr/>
        </p:nvGrpSpPr>
        <p:grpSpPr>
          <a:xfrm>
            <a:off x="1" y="5"/>
            <a:ext cx="9152065" cy="6864066"/>
            <a:chOff x="328725" y="238125"/>
            <a:chExt cx="3447625" cy="2585725"/>
          </a:xfrm>
        </p:grpSpPr>
        <p:sp>
          <p:nvSpPr>
            <p:cNvPr id="1381" name="Google Shape;1381;p9"/>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9"/>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9"/>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4" name="Google Shape;1384;p9"/>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5" name="Google Shape;1385;p9"/>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6" name="Google Shape;1386;p9"/>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7" name="Google Shape;1387;p9"/>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8" name="Google Shape;1388;p9"/>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9"/>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9"/>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9"/>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9"/>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9"/>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9"/>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5" name="Google Shape;1395;p9"/>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6" name="Google Shape;1396;p9"/>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7" name="Google Shape;1397;p9"/>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8" name="Google Shape;1398;p9"/>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9" name="Google Shape;1399;p9"/>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9"/>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9"/>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2" name="Google Shape;1402;p9"/>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3" name="Google Shape;1403;p9"/>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4" name="Google Shape;1404;p9"/>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9"/>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9"/>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9"/>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9"/>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9"/>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9"/>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9"/>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9"/>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3" name="Google Shape;1413;p9"/>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4" name="Google Shape;1414;p9"/>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9"/>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9"/>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9"/>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9"/>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9"/>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9"/>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9"/>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9"/>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9"/>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9"/>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9"/>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9"/>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9"/>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8" name="Google Shape;1428;p9"/>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9" name="Google Shape;1429;p9"/>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9"/>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9"/>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2" name="Google Shape;1432;p9"/>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3" name="Google Shape;1433;p9"/>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9"/>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9"/>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6" name="Google Shape;1436;p9"/>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7" name="Google Shape;1437;p9"/>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8" name="Google Shape;1438;p9"/>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9" name="Google Shape;1439;p9"/>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0" name="Google Shape;1440;p9"/>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3" name="Google Shape;1443;p9"/>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4" name="Google Shape;1444;p9"/>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5" name="Google Shape;1445;p9"/>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4" name="Google Shape;1454;p9"/>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5" name="Google Shape;1455;p9"/>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9" name="Google Shape;1469;p9"/>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0" name="Google Shape;1470;p9"/>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3" name="Google Shape;1473;p9"/>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4" name="Google Shape;1474;p9"/>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85" name="Google Shape;1485;p9"/>
          <p:cNvSpPr txBox="1"/>
          <p:nvPr>
            <p:ph idx="1" type="body"/>
          </p:nvPr>
        </p:nvSpPr>
        <p:spPr>
          <a:xfrm>
            <a:off x="457200" y="5447700"/>
            <a:ext cx="8229600" cy="5709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2400"/>
              <a:buFont typeface="Amatic SC"/>
              <a:buNone/>
              <a:defRPr b="1" sz="2400">
                <a:latin typeface="Amatic SC"/>
                <a:ea typeface="Amatic SC"/>
                <a:cs typeface="Amatic SC"/>
                <a:sym typeface="Amatic SC"/>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6" name="Shape 1486"/>
        <p:cNvGrpSpPr/>
        <p:nvPr/>
      </p:nvGrpSpPr>
      <p:grpSpPr>
        <a:xfrm>
          <a:off x="0" y="0"/>
          <a:ext cx="0" cy="0"/>
          <a:chOff x="0" y="0"/>
          <a:chExt cx="0" cy="0"/>
        </a:xfrm>
      </p:grpSpPr>
      <p:grpSp>
        <p:nvGrpSpPr>
          <p:cNvPr id="1487" name="Google Shape;1487;p10"/>
          <p:cNvGrpSpPr/>
          <p:nvPr/>
        </p:nvGrpSpPr>
        <p:grpSpPr>
          <a:xfrm>
            <a:off x="1" y="5"/>
            <a:ext cx="9152065" cy="6864066"/>
            <a:chOff x="328725" y="238125"/>
            <a:chExt cx="3447625" cy="2585725"/>
          </a:xfrm>
        </p:grpSpPr>
        <p:sp>
          <p:nvSpPr>
            <p:cNvPr id="1488" name="Google Shape;1488;p10"/>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10"/>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10"/>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10"/>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2" name="Google Shape;1492;p10"/>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3" name="Google Shape;1493;p10"/>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4" name="Google Shape;1494;p10"/>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5" name="Google Shape;1495;p10"/>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6" name="Google Shape;1496;p10"/>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10"/>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10"/>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10"/>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10"/>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10"/>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10"/>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10"/>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10"/>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10"/>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10"/>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10"/>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8" name="Google Shape;1508;p10"/>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9" name="Google Shape;1509;p10"/>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0" name="Google Shape;1510;p10"/>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1" name="Google Shape;1511;p10"/>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2" name="Google Shape;1512;p10"/>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3" name="Google Shape;1513;p10"/>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10"/>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10"/>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6" name="Google Shape;1516;p10"/>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7" name="Google Shape;1517;p10"/>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8" name="Google Shape;1518;p10"/>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10"/>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10"/>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10"/>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10"/>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10"/>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10"/>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10"/>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10"/>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7" name="Google Shape;1527;p10"/>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8" name="Google Shape;1528;p10"/>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10"/>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10"/>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10"/>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10"/>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3" name="Google Shape;1533;p10"/>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4" name="Google Shape;1534;p10"/>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10"/>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10"/>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10"/>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10"/>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10"/>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10"/>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10"/>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2" name="Google Shape;1542;p10"/>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3" name="Google Shape;1543;p10"/>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10"/>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10"/>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10"/>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10"/>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10"/>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9" name="Google Shape;1549;p10"/>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0" name="Google Shape;1550;p10"/>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1" name="Google Shape;1551;p10"/>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2" name="Google Shape;1552;p10"/>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3" name="Google Shape;1553;p10"/>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4" name="Google Shape;1554;p10"/>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7" name="Google Shape;1557;p10"/>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8" name="Google Shape;1558;p10"/>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9" name="Google Shape;1559;p10"/>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8" name="Google Shape;1568;p10"/>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9" name="Google Shape;1569;p10"/>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3" name="Google Shape;1583;p10"/>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4" name="Google Shape;1584;p10"/>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7" name="Google Shape;1587;p10"/>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8" name="Google Shape;1588;p10"/>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5F6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983100"/>
            <a:ext cx="6880500" cy="777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1pPr>
            <a:lvl2pPr lvl="1"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2pPr>
            <a:lvl3pPr lvl="2"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3pPr>
            <a:lvl4pPr lvl="3"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4pPr>
            <a:lvl5pPr lvl="4"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5pPr>
            <a:lvl6pPr lvl="5"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6pPr>
            <a:lvl7pPr lvl="6"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7pPr>
            <a:lvl8pPr lvl="7"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8pPr>
            <a:lvl9pPr lvl="8" rt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9pPr>
          </a:lstStyle>
          <a:p/>
        </p:txBody>
      </p:sp>
      <p:sp>
        <p:nvSpPr>
          <p:cNvPr id="7" name="Google Shape;7;p1"/>
          <p:cNvSpPr txBox="1"/>
          <p:nvPr>
            <p:ph idx="1" type="body"/>
          </p:nvPr>
        </p:nvSpPr>
        <p:spPr>
          <a:xfrm>
            <a:off x="1131750" y="1902800"/>
            <a:ext cx="6880500" cy="4665000"/>
          </a:xfrm>
          <a:prstGeom prst="rect">
            <a:avLst/>
          </a:prstGeom>
          <a:noFill/>
          <a:ln>
            <a:noFill/>
          </a:ln>
        </p:spPr>
        <p:txBody>
          <a:bodyPr anchorCtr="0" anchor="t" bIns="91425" lIns="91425" spcFirstLastPara="1" rIns="91425" wrap="square" tIns="91425">
            <a:noAutofit/>
          </a:bodyPr>
          <a:lstStyle>
            <a:lvl1pPr indent="-393700" lvl="0" marL="457200" rtl="0">
              <a:spcBef>
                <a:spcPts val="600"/>
              </a:spcBef>
              <a:spcAft>
                <a:spcPts val="0"/>
              </a:spcAft>
              <a:buClr>
                <a:srgbClr val="2C3E50"/>
              </a:buClr>
              <a:buSzPts val="2600"/>
              <a:buFont typeface="Merriweather"/>
              <a:buChar char="✖"/>
              <a:defRPr sz="2600">
                <a:solidFill>
                  <a:srgbClr val="2C3E50"/>
                </a:solidFill>
                <a:latin typeface="Merriweather"/>
                <a:ea typeface="Merriweather"/>
                <a:cs typeface="Merriweather"/>
                <a:sym typeface="Merriweather"/>
              </a:defRPr>
            </a:lvl1pPr>
            <a:lvl2pPr indent="-368300" lvl="1" marL="914400" rtl="0">
              <a:spcBef>
                <a:spcPts val="0"/>
              </a:spcBef>
              <a:spcAft>
                <a:spcPts val="0"/>
              </a:spcAft>
              <a:buClr>
                <a:srgbClr val="2C3E50"/>
              </a:buClr>
              <a:buSzPts val="2200"/>
              <a:buFont typeface="Merriweather"/>
              <a:buChar char="○"/>
              <a:defRPr sz="2200">
                <a:solidFill>
                  <a:srgbClr val="2C3E50"/>
                </a:solidFill>
                <a:latin typeface="Merriweather"/>
                <a:ea typeface="Merriweather"/>
                <a:cs typeface="Merriweather"/>
                <a:sym typeface="Merriweather"/>
              </a:defRPr>
            </a:lvl2pPr>
            <a:lvl3pPr indent="-342900" lvl="2" marL="13716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3pPr>
            <a:lvl4pPr indent="-342900" lvl="3" marL="18288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4pPr>
            <a:lvl5pPr indent="-342900" lvl="4" marL="22860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5pPr>
            <a:lvl6pPr indent="-342900" lvl="5" marL="27432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6pPr>
            <a:lvl7pPr indent="-342900" lvl="6" marL="32004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7pPr>
            <a:lvl8pPr indent="-342900" lvl="7" marL="36576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8pPr>
            <a:lvl9pPr indent="-342900" lvl="8" marL="4114800" rtl="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QsImVtYmVkZGFibGVVcmwiOiIiLCJhbnN3ZXJzIjpb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0ZW1wbGF0ZS1saWJyYXJ5IiwiY2xhc3NUaW1lIjoiZW5kIiwiY29udGVudElkIjoiaHR0cHM6Ly9kb2NzLmdvb2dsZS5jb20vcHJlc2VudGF0aW9uL2QvMWowMWtBanRuUkttamd5TmpnRXdXSUVqQlhGZURtYmROQ3Y3bU43b3p2VzQvZWRpdCNzbGlkZT1pZC5nMmFmMTBiNzQ4NV8yXzcxMyIsInNsaWRlSWQiOiJnMmFmMTBiNzQ4NV8yXzcxMyIsInByZXNlbnRhdGlvbklkIjoiMWowMWtBanRuUkttamd5TmpnRXdXSUVqQlhGZURtYmROQ3Y3bU43b3p2VzQiLCJ0ZW1wbGF0ZU5hbWUiOiJQcmV0ZW5kIHlvdXIgZnJpZW5kIHdhcyBhYnNlbnQgZnJvbSBjbGFzcyB0b2RheSIsImxhc3RFZGl0ZWRCeSI6IjExMTY0Nzg4MDQ4NDk2MzgxMDgwOSIsImNvbnRlbnRJbnN0YW5jZUlkIjoiMTlka0dXWmNkR1JuUlFsa3Z6eXVmVEZmcXZqR0t5NzVVMllYRzJad0hMSG8vZmNhZjQwYjgtOGEyZC00ZDM4LWE3N2YtY2M1NTkwOWJjNjYzIn0=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JjYTIxNmJhMl8wXzMiLCJjb250ZW50SW5zdGFuY2VJZCI6IjE5ZGtHV1pjZEdSblJRbGt2enl1ZlRGZnF2akdLeTc1VTJZWEcyWndITEhvL2M5OWNjOGEzLTEyOTctNDRhYy05NjM5LWNhN2VkZWZjMzI1OCJ9pearId=magic-pear-metadata-identifier"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QsImVtYmVkZGFibGVVcmwiOiIiLCJhbnN3ZXJzIjpb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FmMTBiNzQ4NV8yXzE2NiIsInNsaWRlSWQiOiJnMmFmMTBiNzQ4NV8yXzE2NiIsInByZXNlbnRhdGlvbklkIjoiMWowMWtBanRuUkttamd5TmpnRXdXSUVqQlhGZURtYmROQ3Y3bU43b3p2VzQiLCJ0ZW1wbGF0ZU5hbWUiOiJTdW1tYXJpemVkIHdoYXQgeW914oCZdmUganVzdCBsZWFybmVkIiwibGFzdEVkaXRlZEJ5IjoiMTExNjQ3ODgwNDg0OTYzODEwODA5IiwiY29udGVudEluc3RhbmNlSWQiOiIxOWRrR1daY2RHUm5SUWxrdnp5dWZURmZxdmpHS3k3NVUyWVhHMlp3SExIby9kZmRmNzJhMy00OTY4LTQxZWQtYjk1MS03YjdjZDBiMjdjMGIifQ==pearId=magic-pear-metadata-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ZG9jcy5nb29nbGUuY29tL2RvY3VtZW50L2QvMXBvNUpsY2VyZDdvRlg2MkJ3OXhRNnNqb0I3YXhTM1E5SG9odHhIWUF5bTQvZWRpdCIsImFuc3dlcnMiOltdfQ==pearId=magic-pear-shape-identifier" TargetMode="External"/><Relationship Id="rId6" Type="http://schemas.openxmlformats.org/officeDocument/2006/relationships/image" Target="../media/image22.png"/><Relationship Id="rId7"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JjYTIxNmJhMl8wXzMiLCJjb250ZW50SW5zdGFuY2VJZCI6IjE5ZGtHV1pjZEdSblJRbGt2enl1ZlRGZnF2akdLeTc1VTJZWEcyWndITEhvL2M5OWNjOGEzLTEyOTctNDRhYy05NjM5LWNhN2VkZWZjMzI1OCJ9pearId=magic-pear-metadata-identifi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iMTIuOSIsImVtYmVkZGFibGVVcmwiOiIiLCJhbnN3ZXJzIjpbXX0=pearId=magic-pear-shape-identifier" TargetMode="External"/><Relationship Id="rId7" Type="http://schemas.openxmlformats.org/officeDocument/2006/relationships/image" Target="../media/image5.png"/><Relationship Id="rId8"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owMWtBanRuUkttamd5TmpnRXdXSUVqQlhGZURtYmROQ3Y3bU43b3p2VzQvZWRpdCNzbGlkZT1pZC5nMmFmMTBiNzQ4NV8yXzE0OCIsInNsaWRlSWQiOiJnMmFmMTBiNzQ4NV8yXzE0OCIsInByZXNlbnRhdGlvbklkIjoiMWowMWtBanRuUkttamd5TmpnRXdXSUVqQlhGZURtYmROQ3Y3bU43b3p2VzQiLCJ0ZW1wbGF0ZU5hbWUiOiJDb3VsZCB5b3UgZG8gdGhpcyBvbiB5b3VyIG93biIsImxhc3RFZGl0ZWRCeSI6IjExMTY0Nzg4MDQ4NDk2MzgxMDgwOSIsImNvbnRlbnRJbnN0YW5jZUlkIjoiMTlka0dXWmNkR1JuUlFsa3Z6eXVmVEZmcXZqR0t5NzVVMllYRzJad0hMSG8vMWE4ZWNkMjktMzhhYy00NzRkLTk5NzQtODUxZjZlOTM0MzdmIn0=pearId=magic-pear-metadata-identifi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M0ZGJlMmIwZF8wXzAiLCJjb250ZW50SW5zdGFuY2VJZCI6IjE5ZGtHV1pjZEdSblJRbGt2enl1ZlRGZnF2akdLeTc1VTJZWEcyWndITEhvL2YwZGE5YWFiLTE0NzktNDU1My04NjRhLTA2ODA5MzMwOWJkOCJ9pearId=magic-pear-metadata-identifi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ZG9jcy5nb29nbGUuY29tL2RvY3VtZW50L2QvMUJycFhMTTRJVlliOHRWd1B1WTEwSzc1cm83ejFWcUd4cHlEVlNxV0t3c1EvZWRpdD91c3A9c2hhcmluZyIsImFuc3dlcnMiOltdfQ==pearId=magic-pear-shape-identifier" TargetMode="External"/><Relationship Id="rId5" Type="http://schemas.openxmlformats.org/officeDocument/2006/relationships/image" Target="../media/image31.png"/><Relationship Id="rId6"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M1NTJmYWI1Zl8zXzI2IiwiY29udGVudEluc3RhbmNlSWQiOiIxOWRrR1daY2RHUm5SUWxrdnp5dWZURmZxdmpHS3k3NVUyWVhHMlp3SExIby85YTEwMzI0OC1iZjM2LTRjNWQtYjEwZC0wN2FmNWI3MWQ4MDQifQ==pearId=magic-pear-metadata-identifier" TargetMode="External"/><Relationship Id="rId7"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ZG9jcy5nb29nbGUuY29tL2RvY3VtZW50L2QvMWN4ZWFmb0V5VUVIWURONDFqYTdlWTJGaUxiLXFvcGJBN0haYzJYUE1ESGsvZWRpdD91c3A9c2hhcmluZyIsImFuc3dlcnMiOltdfQ==pearId=magic-pear-shape-identifier" TargetMode="External"/><Relationship Id="rId4" Type="http://schemas.openxmlformats.org/officeDocument/2006/relationships/image" Target="../media/image26.png"/><Relationship Id="rId5"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M1NTJmYWI1Zl8zXzM1IiwiY29udGVudEluc3RhbmNlSWQiOiIxOWRrR1daY2RHUm5SUWxrdnp5dWZURmZxdmpHS3k3NVUyWVhHMlp3SExIby8yNTY1MzgwYy0yNzM0LTQwYmEtOTY2Ny1kOWFkYzQwMzk1NmIifQ==pearId=magic-pear-metadata-identifi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ZG9jcy5nb29nbGUuY29tL2RvY3VtZW50L2QvMVNlM203TGRIbURoamotMEU1ZTZDNUp4V01hMy1HWl9lVzVhX0UwU3pBT0EvZWRpdD91c3A9c2hhcmluZyIsImFuc3dlcnMiOltdfQ==pearId=magic-pear-shape-identifier" TargetMode="External"/><Relationship Id="rId4" Type="http://schemas.openxmlformats.org/officeDocument/2006/relationships/image" Target="../media/image21.png"/><Relationship Id="rId5"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M1NTJmYWI1Zl8zXzU1IiwiY29udGVudEluc3RhbmNlSWQiOiIxOWRrR1daY2RHUm5SUWxrdnp5dWZURmZxdmpHS3k3NVUyWVhHMlp3SExIby9iZDg3NzExMS0yMjQ1LTRmZTQtODVjYS0xYmE5MGVkMGYzYTEifQ==pearId=magic-pear-metadata-identifi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ZG9jcy5nb29nbGUuY29tL2RvY3VtZW50L2QvMVNlM203TGRIbURoamotMEU1ZTZDNUp4V01hMy1HWl9lVzVhX0UwU3pBT0EvZWRpdD91c3A9c2hhcmluZyIsImFuc3dlcnMiOltdfQ==pearId=magic-pear-shape-identifier" TargetMode="External"/><Relationship Id="rId4" Type="http://schemas.openxmlformats.org/officeDocument/2006/relationships/image" Target="../media/image21.png"/><Relationship Id="rId5" Type="http://schemas.openxmlformats.org/officeDocument/2006/relationships/hyperlink" Target="http://dontchangethislink.peardeckmagic.zone?eyJ0eXBlIjoiZ29vZ2xlLXNsaWRlcy1hZGRvbi1yZXNwb25zZS1mb290ZXIiLCJsYXN0RWRpdGVkQnkiOiIxMTE2NDc4ODA0ODQ5NjM4MTA4MDkiLCJwcmVzZW50YXRpb25JZCI6IjE5ZGtHV1pjZEdSblJRbGt2enl1ZlRGZnF2akdLeTc1VTJZWEcyWndITEhvIiwiY29udGVudElkIjoiY3VzdG9tLXJlc3BvbnNlLWVtYmVkZGVkV2Vic2l0ZSIsInNsaWRlSWQiOiJnM2M1NTJmYWI1Zl8zXzU1IiwiY29udGVudEluc3RhbmNlSWQiOiIxOWRrR1daY2RHUm5SUWxrdnp5dWZURmZxdmpHS3k3NVUyWVhHMlp3SExIby9iZDg3NzExMS0yMjQ1LTRmZTQtODVjYS0xYmE5MGVkMGYzYTEifQ==pearId=magic-pear-metadata-identifier" TargetMode="External"/><Relationship Id="rId6"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QsImVtYmVkZGFibGVVcmwiOiIiLCJhbnN3ZXJzIjpb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FmMTBiNzQ4NV8yXzE2NiIsInNsaWRlSWQiOiJnMmFmMTBiNzQ4NV8yXzE2NiIsInByZXNlbnRhdGlvbklkIjoiMWowMWtBanRuUkttamd5TmpnRXdXSUVqQlhGZURtYmROQ3Y3bU43b3p2VzQiLCJ0ZW1wbGF0ZU5hbWUiOiJTdW1tYXJpemVkIHdoYXQgeW914oCZdmUganVzdCBsZWFybmVkIiwibGFzdEVkaXRlZEJ5IjoiMTExNjQ3ODgwNDg0OTYzODEwODA5IiwiY29udGVudEluc3RhbmNlSWQiOiIxOWRrR1daY2RHUm5SUWxrdnp5dWZURmZxdmpHS3k3NVUyWVhHMlp3SExIby83MmNlNjI4Yi1kYTU5LTQzNmMtOTgxYy0yYmZjYTdjMWU2OGMifQ==pearId=magic-pear-metadata-identifi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mailto:shannaamorgan@katyisd.org" TargetMode="External"/><Relationship Id="rId4" Type="http://schemas.openxmlformats.org/officeDocument/2006/relationships/hyperlink" Target="mailto:haleyrmelville@katyis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QsImVtYmVkZGFibGVVcmwiOiIiLCJhbnN3ZXJzIjpb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0ZW1wbGF0ZS1saWJyYXJ5IiwiY2xhc3NUaW1lIjoiZW5kIiwiY29udGVudElkIjoiaHR0cHM6Ly9kb2NzLmdvb2dsZS5jb20vcHJlc2VudGF0aW9uL2QvMWowMWtBanRuUkttamd5TmpnRXdXSUVqQlhGZURtYmROQ3Y3bU43b3p2VzQvZWRpdCNzbGlkZT1pZC5nMmFmMTBiNzQ4NV8yXzcxMyIsInNsaWRlSWQiOiJnMmFmMTBiNzQ4NV8yXzcxMyIsInByZXNlbnRhdGlvbklkIjoiMWowMWtBanRuUkttamd5TmpnRXdXSUVqQlhGZURtYmROQ3Y3bU43b3p2VzQiLCJ0ZW1wbGF0ZU5hbWUiOiJQcmV0ZW5kIHlvdXIgZnJpZW5kIHdhcyBhYnNlbnQgZnJvbSBjbGFzcyB0b2RheSIsImxhc3RFZGl0ZWRCeSI6IjExMTY0Nzg4MDQ4NDk2MzgxMDgwOSIsImNvbnRlbnRJbnN0YW5jZUlkIjoiMTlka0dXWmNkR1JuUlFsa3Z6eXVmVEZmcXZqR0t5NzVVMllYRzJad0hMSG8vZTI5NzIwODEtZDQwMi00MGM5LTg0OTgtNWQ3ZTgyMjZmNmM3In0=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QsImVtYmVkZGFibGVVcmwiOiIiLCJhbnN3ZXJzIjpb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0ZW1wbGF0ZS1saWJyYXJ5IiwiY2xhc3NUaW1lIjoiZW5kIiwiY29udGVudElkIjoiaHR0cHM6Ly9kb2NzLmdvb2dsZS5jb20vcHJlc2VudGF0aW9uL2QvMWowMWtBanRuUkttamd5TmpnRXdXSUVqQlhGZURtYmROQ3Y3bU43b3p2VzQvZWRpdCNzbGlkZT1pZC5nMmFmMTBiNzQ4NV8yXzcxMyIsInNsaWRlSWQiOiJnMmFmMTBiNzQ4NV8yXzcxMyIsInByZXNlbnRhdGlvbklkIjoiMWowMWtBanRuUkttamd5TmpnRXdXSUVqQlhGZURtYmROQ3Y3bU43b3p2VzQiLCJ0ZW1wbGF0ZU5hbWUiOiJQcmV0ZW5kIHlvdXIgZnJpZW5kIHdhcyBhYnNlbnQgZnJvbSBjbGFzcyB0b2RheSIsImxhc3RFZGl0ZWRCeSI6IjExMTY0Nzg4MDQ4NDk2MzgxMDgwOSIsImNvbnRlbnRJbnN0YW5jZUlkIjoiMTlka0dXWmNkR1JuUlFsa3Z6eXVmVEZmcXZqR0t5NzVVMllYRzJad0hMSG8vMWU2Zjk3ZDItNjY1NC00N2Q1LTk4OTItNjAzNjFlYWI5NzE2In0=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13"/>
          <p:cNvSpPr txBox="1"/>
          <p:nvPr/>
        </p:nvSpPr>
        <p:spPr>
          <a:xfrm>
            <a:off x="516075" y="1868625"/>
            <a:ext cx="83820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lt1"/>
                </a:solidFill>
                <a:latin typeface="Amatic SC"/>
                <a:ea typeface="Amatic SC"/>
                <a:cs typeface="Amatic SC"/>
                <a:sym typeface="Amatic SC"/>
              </a:rPr>
              <a:t>Digital Portfolios </a:t>
            </a:r>
            <a:endParaRPr sz="6000">
              <a:solidFill>
                <a:schemeClr val="lt1"/>
              </a:solidFill>
              <a:latin typeface="Amatic SC"/>
              <a:ea typeface="Amatic SC"/>
              <a:cs typeface="Amatic SC"/>
              <a:sym typeface="Amatic SC"/>
            </a:endParaRPr>
          </a:p>
          <a:p>
            <a:pPr indent="0" lvl="0" marL="0" rtl="0" algn="ctr">
              <a:spcBef>
                <a:spcPts val="0"/>
              </a:spcBef>
              <a:spcAft>
                <a:spcPts val="0"/>
              </a:spcAft>
              <a:buClr>
                <a:srgbClr val="000000"/>
              </a:buClr>
              <a:buSzPts val="1100"/>
              <a:buFont typeface="Arial"/>
              <a:buNone/>
            </a:pPr>
            <a:r>
              <a:t/>
            </a:r>
            <a:endParaRPr b="1" sz="3600">
              <a:solidFill>
                <a:schemeClr val="lt1"/>
              </a:solidFill>
              <a:highlight>
                <a:srgbClr val="F55D4B"/>
              </a:highlight>
              <a:latin typeface="Merriweather"/>
              <a:ea typeface="Merriweather"/>
              <a:cs typeface="Merriweather"/>
              <a:sym typeface="Merriweather"/>
            </a:endParaRPr>
          </a:p>
          <a:p>
            <a:pPr indent="0" lvl="0" marL="0" rtl="0" algn="ctr">
              <a:spcBef>
                <a:spcPts val="0"/>
              </a:spcBef>
              <a:spcAft>
                <a:spcPts val="0"/>
              </a:spcAft>
              <a:buClr>
                <a:srgbClr val="000000"/>
              </a:buClr>
              <a:buSzPts val="1100"/>
              <a:buFont typeface="Arial"/>
              <a:buNone/>
            </a:pPr>
            <a:r>
              <a:rPr b="1" lang="en" sz="3600">
                <a:solidFill>
                  <a:schemeClr val="lt1"/>
                </a:solidFill>
                <a:highlight>
                  <a:srgbClr val="F55D4B"/>
                </a:highlight>
                <a:latin typeface="Merriweather"/>
                <a:ea typeface="Merriweather"/>
                <a:cs typeface="Merriweather"/>
                <a:sym typeface="Merriweather"/>
              </a:rPr>
              <a:t>Shanna Morgan</a:t>
            </a:r>
            <a:endParaRPr b="1" sz="3600">
              <a:solidFill>
                <a:schemeClr val="lt1"/>
              </a:solidFill>
              <a:highlight>
                <a:srgbClr val="F55D4B"/>
              </a:highlight>
              <a:latin typeface="Merriweather"/>
              <a:ea typeface="Merriweather"/>
              <a:cs typeface="Merriweather"/>
              <a:sym typeface="Merriweather"/>
            </a:endParaRPr>
          </a:p>
          <a:p>
            <a:pPr indent="0" lvl="0" marL="0" rtl="0" algn="ctr">
              <a:spcBef>
                <a:spcPts val="0"/>
              </a:spcBef>
              <a:spcAft>
                <a:spcPts val="0"/>
              </a:spcAft>
              <a:buClr>
                <a:srgbClr val="000000"/>
              </a:buClr>
              <a:buSzPts val="1100"/>
              <a:buFont typeface="Arial"/>
              <a:buNone/>
            </a:pPr>
            <a:r>
              <a:rPr b="1" lang="en" sz="3600">
                <a:solidFill>
                  <a:schemeClr val="lt1"/>
                </a:solidFill>
                <a:highlight>
                  <a:srgbClr val="F55D4B"/>
                </a:highlight>
                <a:latin typeface="Merriweather"/>
                <a:ea typeface="Merriweather"/>
                <a:cs typeface="Merriweather"/>
                <a:sym typeface="Merriweather"/>
              </a:rPr>
              <a:t>Haley Melville</a:t>
            </a:r>
            <a:endParaRPr b="1" sz="3600">
              <a:solidFill>
                <a:schemeClr val="lt1"/>
              </a:solidFill>
              <a:highlight>
                <a:srgbClr val="F55D4B"/>
              </a:highlight>
              <a:latin typeface="Merriweather"/>
              <a:ea typeface="Merriweather"/>
              <a:cs typeface="Merriweather"/>
              <a:sym typeface="Merriweather"/>
            </a:endParaRPr>
          </a:p>
          <a:p>
            <a:pPr indent="0" lvl="0" marL="0" rtl="0" algn="ctr">
              <a:spcBef>
                <a:spcPts val="0"/>
              </a:spcBef>
              <a:spcAft>
                <a:spcPts val="0"/>
              </a:spcAft>
              <a:buClr>
                <a:srgbClr val="000000"/>
              </a:buClr>
              <a:buSzPts val="1100"/>
              <a:buFont typeface="Arial"/>
              <a:buNone/>
            </a:pPr>
            <a:r>
              <a:t/>
            </a:r>
            <a:endParaRPr b="1" sz="3600">
              <a:solidFill>
                <a:schemeClr val="lt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b="1">
              <a:highlight>
                <a:srgbClr val="F55D4B"/>
              </a:highlight>
              <a:latin typeface="Merriweather"/>
              <a:ea typeface="Merriweather"/>
              <a:cs typeface="Merriweather"/>
              <a:sym typeface="Merriweather"/>
            </a:endParaRPr>
          </a:p>
        </p:txBody>
      </p:sp>
      <p:sp>
        <p:nvSpPr>
          <p:cNvPr id="1809" name="Google Shape;1809;p13"/>
          <p:cNvSpPr txBox="1"/>
          <p:nvPr/>
        </p:nvSpPr>
        <p:spPr>
          <a:xfrm>
            <a:off x="7484900" y="5319200"/>
            <a:ext cx="1820700" cy="9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erriweather"/>
                <a:ea typeface="Merriweather"/>
                <a:cs typeface="Merriweather"/>
                <a:sym typeface="Merriweather"/>
              </a:rPr>
              <a:t>Follow us </a:t>
            </a:r>
            <a:endParaRPr>
              <a:solidFill>
                <a:srgbClr val="FFFFFF"/>
              </a:solidFill>
              <a:latin typeface="Merriweather"/>
              <a:ea typeface="Merriweather"/>
              <a:cs typeface="Merriweather"/>
              <a:sym typeface="Merriweather"/>
            </a:endParaRPr>
          </a:p>
          <a:p>
            <a:pPr indent="0" lvl="0" marL="0" rtl="0" algn="l">
              <a:spcBef>
                <a:spcPts val="0"/>
              </a:spcBef>
              <a:spcAft>
                <a:spcPts val="0"/>
              </a:spcAft>
              <a:buNone/>
            </a:pPr>
            <a:r>
              <a:rPr lang="en">
                <a:solidFill>
                  <a:srgbClr val="FFFFFF"/>
                </a:solidFill>
                <a:latin typeface="Merriweather"/>
                <a:ea typeface="Merriweather"/>
                <a:cs typeface="Merriweather"/>
                <a:sym typeface="Merriweather"/>
              </a:rPr>
              <a:t>@TheMsMorgan </a:t>
            </a:r>
            <a:endParaRPr>
              <a:solidFill>
                <a:srgbClr val="FFFFFF"/>
              </a:solidFill>
              <a:latin typeface="Merriweather"/>
              <a:ea typeface="Merriweather"/>
              <a:cs typeface="Merriweather"/>
              <a:sym typeface="Merriweather"/>
            </a:endParaRPr>
          </a:p>
          <a:p>
            <a:pPr indent="0" lvl="0" marL="0" rtl="0" algn="l">
              <a:spcBef>
                <a:spcPts val="0"/>
              </a:spcBef>
              <a:spcAft>
                <a:spcPts val="0"/>
              </a:spcAft>
              <a:buNone/>
            </a:pPr>
            <a:r>
              <a:rPr lang="en">
                <a:solidFill>
                  <a:srgbClr val="FFFFFF"/>
                </a:solidFill>
                <a:latin typeface="Merriweather"/>
                <a:ea typeface="Merriweather"/>
                <a:cs typeface="Merriweather"/>
                <a:sym typeface="Merriweather"/>
              </a:rPr>
              <a:t>@Haley_Melville</a:t>
            </a:r>
            <a:endParaRPr>
              <a:solidFill>
                <a:srgbClr val="FFFFFF"/>
              </a:solidFill>
              <a:latin typeface="Merriweather"/>
              <a:ea typeface="Merriweather"/>
              <a:cs typeface="Merriweather"/>
              <a:sym typeface="Merriweather"/>
            </a:endParaRPr>
          </a:p>
        </p:txBody>
      </p:sp>
      <p:pic>
        <p:nvPicPr>
          <p:cNvPr id="1810" name="Google Shape;1810;p13"/>
          <p:cNvPicPr preferRelativeResize="0"/>
          <p:nvPr/>
        </p:nvPicPr>
        <p:blipFill>
          <a:blip r:embed="rId3">
            <a:alphaModFix/>
          </a:blip>
          <a:stretch>
            <a:fillRect/>
          </a:stretch>
        </p:blipFill>
        <p:spPr>
          <a:xfrm>
            <a:off x="6855875" y="5460688"/>
            <a:ext cx="629025" cy="62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877" name="Shape 1877"/>
        <p:cNvGrpSpPr/>
        <p:nvPr/>
      </p:nvGrpSpPr>
      <p:grpSpPr>
        <a:xfrm>
          <a:off x="0" y="0"/>
          <a:ext cx="0" cy="0"/>
          <a:chOff x="0" y="0"/>
          <a:chExt cx="0" cy="0"/>
        </a:xfrm>
      </p:grpSpPr>
      <p:sp>
        <p:nvSpPr>
          <p:cNvPr id="1878" name="Google Shape;1878;p22"/>
          <p:cNvSpPr txBox="1"/>
          <p:nvPr/>
        </p:nvSpPr>
        <p:spPr>
          <a:xfrm>
            <a:off x="520950" y="892825"/>
            <a:ext cx="7227300" cy="366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800">
                <a:solidFill>
                  <a:schemeClr val="lt1"/>
                </a:solidFill>
                <a:latin typeface="Proxima Nova Semibold"/>
                <a:ea typeface="Proxima Nova Semibold"/>
                <a:cs typeface="Proxima Nova Semibold"/>
                <a:sym typeface="Proxima Nova Semibold"/>
              </a:rPr>
              <a:t>Turn, Talk, and Jot</a:t>
            </a:r>
            <a:endParaRPr sz="4800">
              <a:solidFill>
                <a:schemeClr val="lt1"/>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3600">
              <a:solidFill>
                <a:srgbClr val="FFFFFF"/>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3600">
                <a:solidFill>
                  <a:srgbClr val="FFFFFF"/>
                </a:solidFill>
                <a:latin typeface="Proxima Nova"/>
                <a:ea typeface="Proxima Nova"/>
                <a:cs typeface="Proxima Nova"/>
                <a:sym typeface="Proxima Nova"/>
              </a:rPr>
              <a:t>What are some ways</a:t>
            </a:r>
            <a:r>
              <a:rPr lang="en" sz="3600">
                <a:solidFill>
                  <a:srgbClr val="FFFFFF"/>
                </a:solidFill>
                <a:latin typeface="Proxima Nova"/>
                <a:ea typeface="Proxima Nova"/>
                <a:cs typeface="Proxima Nova"/>
                <a:sym typeface="Proxima Nova"/>
              </a:rPr>
              <a:t> you could organize a portfolio? </a:t>
            </a:r>
            <a:endParaRPr sz="3600">
              <a:solidFill>
                <a:srgbClr val="FFFFFF"/>
              </a:solidFill>
              <a:latin typeface="Proxima Nova Semibold"/>
              <a:ea typeface="Proxima Nova Semibold"/>
              <a:cs typeface="Proxima Nova Semibold"/>
              <a:sym typeface="Proxima Nova Semibold"/>
            </a:endParaRPr>
          </a:p>
        </p:txBody>
      </p:sp>
      <p:pic>
        <p:nvPicPr>
          <p:cNvPr id="1879" name="Google Shape;1879;p22"/>
          <p:cNvPicPr preferRelativeResize="0"/>
          <p:nvPr/>
        </p:nvPicPr>
        <p:blipFill>
          <a:blip r:embed="rId3">
            <a:alphaModFix/>
          </a:blip>
          <a:stretch>
            <a:fillRect/>
          </a:stretch>
        </p:blipFill>
        <p:spPr>
          <a:xfrm>
            <a:off x="2913300" y="3331101"/>
            <a:ext cx="6230699" cy="3119999"/>
          </a:xfrm>
          <a:prstGeom prst="rect">
            <a:avLst/>
          </a:prstGeom>
          <a:noFill/>
          <a:ln>
            <a:noFill/>
          </a:ln>
        </p:spPr>
      </p:pic>
      <p:pic>
        <p:nvPicPr>
          <p:cNvPr id="1880" name="Google Shape;1880;p22">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881" name="Google Shape;1881;p22">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23"/>
          <p:cNvSpPr txBox="1"/>
          <p:nvPr>
            <p:ph type="title"/>
          </p:nvPr>
        </p:nvSpPr>
        <p:spPr>
          <a:xfrm>
            <a:off x="78700" y="276500"/>
            <a:ext cx="8922300" cy="7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Merriweather"/>
                <a:ea typeface="Merriweather"/>
                <a:cs typeface="Merriweather"/>
                <a:sym typeface="Merriweather"/>
              </a:rPr>
              <a:t>Organizing Portfolios</a:t>
            </a:r>
            <a:endParaRPr sz="3000">
              <a:highlight>
                <a:srgbClr val="FFFFFF"/>
              </a:highlight>
              <a:latin typeface="Merriweather"/>
              <a:ea typeface="Merriweather"/>
              <a:cs typeface="Merriweather"/>
              <a:sym typeface="Merriweather"/>
            </a:endParaRPr>
          </a:p>
          <a:p>
            <a:pPr indent="0" lvl="0" marL="0" rtl="0" algn="l">
              <a:spcBef>
                <a:spcPts val="0"/>
              </a:spcBef>
              <a:spcAft>
                <a:spcPts val="0"/>
              </a:spcAft>
              <a:buNone/>
            </a:pPr>
            <a:r>
              <a:rPr lang="en" sz="3000">
                <a:highlight>
                  <a:srgbClr val="FFFFFF"/>
                </a:highlight>
                <a:latin typeface="Merriweather"/>
                <a:ea typeface="Merriweather"/>
                <a:cs typeface="Merriweather"/>
                <a:sym typeface="Merriweather"/>
              </a:rPr>
              <a:t>		There is no ONE RIGHT way!</a:t>
            </a:r>
            <a:endParaRPr sz="3000">
              <a:highlight>
                <a:srgbClr val="FFFFFF"/>
              </a:highlight>
              <a:latin typeface="Merriweather"/>
              <a:ea typeface="Merriweather"/>
              <a:cs typeface="Merriweather"/>
              <a:sym typeface="Merriweather"/>
            </a:endParaRPr>
          </a:p>
        </p:txBody>
      </p:sp>
      <p:sp>
        <p:nvSpPr>
          <p:cNvPr id="1887" name="Google Shape;1887;p23"/>
          <p:cNvSpPr txBox="1"/>
          <p:nvPr>
            <p:ph idx="2" type="body"/>
          </p:nvPr>
        </p:nvSpPr>
        <p:spPr>
          <a:xfrm>
            <a:off x="514800" y="1517350"/>
            <a:ext cx="8114400" cy="471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By Unit</a:t>
            </a:r>
            <a:endParaRPr sz="2400"/>
          </a:p>
          <a:p>
            <a:pPr indent="-381000" lvl="0" marL="457200" rtl="0" algn="l">
              <a:spcBef>
                <a:spcPts val="0"/>
              </a:spcBef>
              <a:spcAft>
                <a:spcPts val="0"/>
              </a:spcAft>
              <a:buSzPts val="2400"/>
              <a:buChar char="-"/>
            </a:pPr>
            <a:r>
              <a:rPr lang="en" sz="2400"/>
              <a:t>By Genre</a:t>
            </a:r>
            <a:endParaRPr sz="2400"/>
          </a:p>
          <a:p>
            <a:pPr indent="-381000" lvl="0" marL="457200" rtl="0" algn="l">
              <a:spcBef>
                <a:spcPts val="0"/>
              </a:spcBef>
              <a:spcAft>
                <a:spcPts val="0"/>
              </a:spcAft>
              <a:buSzPts val="2400"/>
              <a:buChar char="-"/>
            </a:pPr>
            <a:r>
              <a:rPr lang="en" sz="2400"/>
              <a:t>By Reading/Writing Goals</a:t>
            </a:r>
            <a:endParaRPr sz="2400"/>
          </a:p>
          <a:p>
            <a:pPr indent="-381000" lvl="0" marL="457200" rtl="0" algn="l">
              <a:spcBef>
                <a:spcPts val="0"/>
              </a:spcBef>
              <a:spcAft>
                <a:spcPts val="0"/>
              </a:spcAft>
              <a:buSzPts val="2400"/>
              <a:buChar char="-"/>
            </a:pPr>
            <a:r>
              <a:rPr lang="en" sz="2400"/>
              <a:t>Essential Questions</a:t>
            </a:r>
            <a:endParaRPr sz="2400"/>
          </a:p>
          <a:p>
            <a:pPr indent="-381000" lvl="0" marL="457200" rtl="0" algn="l">
              <a:spcBef>
                <a:spcPts val="0"/>
              </a:spcBef>
              <a:spcAft>
                <a:spcPts val="0"/>
              </a:spcAft>
              <a:buSzPts val="2400"/>
              <a:buChar char="-"/>
            </a:pPr>
            <a:r>
              <a:rPr lang="en" sz="2400"/>
              <a:t>???</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A5A6"/>
        </a:solidFill>
      </p:bgPr>
    </p:bg>
    <p:spTree>
      <p:nvGrpSpPr>
        <p:cNvPr id="1891" name="Shape 1891"/>
        <p:cNvGrpSpPr/>
        <p:nvPr/>
      </p:nvGrpSpPr>
      <p:grpSpPr>
        <a:xfrm>
          <a:off x="0" y="0"/>
          <a:ext cx="0" cy="0"/>
          <a:chOff x="0" y="0"/>
          <a:chExt cx="0" cy="0"/>
        </a:xfrm>
      </p:grpSpPr>
      <p:sp>
        <p:nvSpPr>
          <p:cNvPr id="1892" name="Google Shape;1892;p24"/>
          <p:cNvSpPr txBox="1"/>
          <p:nvPr>
            <p:ph idx="4294967295" type="subTitle"/>
          </p:nvPr>
        </p:nvSpPr>
        <p:spPr>
          <a:xfrm>
            <a:off x="166250" y="322950"/>
            <a:ext cx="8811600" cy="1061100"/>
          </a:xfrm>
          <a:prstGeom prst="rect">
            <a:avLst/>
          </a:prstGeom>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highlight>
                  <a:srgbClr val="95A5A6"/>
                </a:highlight>
              </a:rPr>
              <a:t>We know looking at growth is important.</a:t>
            </a:r>
            <a:endParaRPr/>
          </a:p>
          <a:p>
            <a:pPr indent="0" lvl="0" marL="0" rtl="0" algn="l">
              <a:spcBef>
                <a:spcPts val="600"/>
              </a:spcBef>
              <a:spcAft>
                <a:spcPts val="0"/>
              </a:spcAft>
              <a:buNone/>
            </a:pPr>
            <a:r>
              <a:rPr lang="en" sz="3600"/>
              <a:t> </a:t>
            </a:r>
            <a:endParaRPr sz="2400"/>
          </a:p>
        </p:txBody>
      </p:sp>
      <p:sp>
        <p:nvSpPr>
          <p:cNvPr id="1893" name="Google Shape;1893;p2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4" name="Google Shape;1894;p24"/>
          <p:cNvPicPr preferRelativeResize="0"/>
          <p:nvPr/>
        </p:nvPicPr>
        <p:blipFill>
          <a:blip r:embed="rId4">
            <a:alphaModFix/>
          </a:blip>
          <a:stretch>
            <a:fillRect/>
          </a:stretch>
        </p:blipFill>
        <p:spPr>
          <a:xfrm>
            <a:off x="476325" y="2040050"/>
            <a:ext cx="8048625" cy="3267075"/>
          </a:xfrm>
          <a:prstGeom prst="rect">
            <a:avLst/>
          </a:prstGeom>
          <a:noFill/>
          <a:ln>
            <a:noFill/>
          </a:ln>
        </p:spPr>
      </p:pic>
      <p:sp>
        <p:nvSpPr>
          <p:cNvPr id="1895" name="Google Shape;1895;p24"/>
          <p:cNvSpPr/>
          <p:nvPr/>
        </p:nvSpPr>
        <p:spPr>
          <a:xfrm>
            <a:off x="2358300" y="3900551"/>
            <a:ext cx="5521900" cy="457773"/>
          </a:xfrm>
          <a:custGeom>
            <a:rect b="b" l="l" r="r" t="t"/>
            <a:pathLst>
              <a:path extrusionOk="0" h="41213" w="220876">
                <a:moveTo>
                  <a:pt x="19205" y="10213"/>
                </a:moveTo>
                <a:cubicBezTo>
                  <a:pt x="11828" y="9393"/>
                  <a:pt x="-4453" y="18658"/>
                  <a:pt x="1259" y="23398"/>
                </a:cubicBezTo>
                <a:cubicBezTo>
                  <a:pt x="11903" y="32230"/>
                  <a:pt x="26438" y="35774"/>
                  <a:pt x="40081" y="38048"/>
                </a:cubicBezTo>
                <a:cubicBezTo>
                  <a:pt x="57422" y="40938"/>
                  <a:pt x="75269" y="37411"/>
                  <a:pt x="92821" y="38414"/>
                </a:cubicBezTo>
                <a:cubicBezTo>
                  <a:pt x="117929" y="39849"/>
                  <a:pt x="143817" y="43934"/>
                  <a:pt x="168268" y="38048"/>
                </a:cubicBezTo>
                <a:cubicBezTo>
                  <a:pt x="180206" y="35174"/>
                  <a:pt x="191425" y="29649"/>
                  <a:pt x="203428" y="27060"/>
                </a:cubicBezTo>
                <a:cubicBezTo>
                  <a:pt x="209089" y="25839"/>
                  <a:pt x="218505" y="27184"/>
                  <a:pt x="219909" y="21566"/>
                </a:cubicBezTo>
                <a:cubicBezTo>
                  <a:pt x="220620" y="18721"/>
                  <a:pt x="221770" y="14685"/>
                  <a:pt x="219543" y="12777"/>
                </a:cubicBezTo>
                <a:cubicBezTo>
                  <a:pt x="213656" y="7732"/>
                  <a:pt x="204222" y="9847"/>
                  <a:pt x="196469" y="9847"/>
                </a:cubicBezTo>
                <a:cubicBezTo>
                  <a:pt x="181923" y="9847"/>
                  <a:pt x="167234" y="10040"/>
                  <a:pt x="152886" y="7649"/>
                </a:cubicBezTo>
                <a:cubicBezTo>
                  <a:pt x="123183" y="2698"/>
                  <a:pt x="92902" y="1057"/>
                  <a:pt x="62789" y="1057"/>
                </a:cubicBezTo>
                <a:cubicBezTo>
                  <a:pt x="45742" y="1057"/>
                  <a:pt x="20232" y="-4304"/>
                  <a:pt x="12613" y="10945"/>
                </a:cubicBezTo>
              </a:path>
            </a:pathLst>
          </a:custGeom>
          <a:noFill/>
          <a:ln cap="flat" cmpd="sng" w="28575">
            <a:solidFill>
              <a:srgbClr val="FFFF00"/>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899" name="Shape 1899"/>
        <p:cNvGrpSpPr/>
        <p:nvPr/>
      </p:nvGrpSpPr>
      <p:grpSpPr>
        <a:xfrm>
          <a:off x="0" y="0"/>
          <a:ext cx="0" cy="0"/>
          <a:chOff x="0" y="0"/>
          <a:chExt cx="0" cy="0"/>
        </a:xfrm>
      </p:grpSpPr>
      <p:sp>
        <p:nvSpPr>
          <p:cNvPr id="1900" name="Google Shape;1900;p25"/>
          <p:cNvSpPr txBox="1"/>
          <p:nvPr/>
        </p:nvSpPr>
        <p:spPr>
          <a:xfrm>
            <a:off x="333325" y="225100"/>
            <a:ext cx="8055000" cy="3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800">
                <a:solidFill>
                  <a:schemeClr val="lt1"/>
                </a:solidFill>
                <a:latin typeface="Proxima Nova Semibold"/>
                <a:ea typeface="Proxima Nova Semibold"/>
                <a:cs typeface="Proxima Nova Semibold"/>
                <a:sym typeface="Proxima Nova Semibold"/>
              </a:rPr>
              <a:t>Turn, Talk, and Jot</a:t>
            </a:r>
            <a:endParaRPr sz="48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36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 sz="3600">
                <a:solidFill>
                  <a:srgbClr val="FFFFFF"/>
                </a:solidFill>
                <a:latin typeface="Proxima Nova Semibold"/>
                <a:ea typeface="Proxima Nova Semibold"/>
                <a:cs typeface="Proxima Nova Semibold"/>
                <a:sym typeface="Proxima Nova Semibold"/>
              </a:rPr>
              <a:t>How do you currently foster a growth mindset in your classroom? </a:t>
            </a:r>
            <a:endParaRPr sz="36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36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 sz="3600">
                <a:solidFill>
                  <a:srgbClr val="FFFFFF"/>
                </a:solidFill>
                <a:latin typeface="Proxima Nova Semibold"/>
                <a:ea typeface="Proxima Nova Semibold"/>
                <a:cs typeface="Proxima Nova Semibold"/>
                <a:sym typeface="Proxima Nova Semibold"/>
              </a:rPr>
              <a:t>How do you see digital portfolios facilitating this?</a:t>
            </a:r>
            <a:endParaRPr sz="3600">
              <a:solidFill>
                <a:srgbClr val="FFFFFF"/>
              </a:solidFill>
              <a:latin typeface="Proxima Nova Semibold"/>
              <a:ea typeface="Proxima Nova Semibold"/>
              <a:cs typeface="Proxima Nova Semibold"/>
              <a:sym typeface="Proxima Nova Semibold"/>
            </a:endParaRPr>
          </a:p>
        </p:txBody>
      </p:sp>
      <p:pic>
        <p:nvPicPr>
          <p:cNvPr id="1901" name="Google Shape;1901;p25"/>
          <p:cNvPicPr preferRelativeResize="0"/>
          <p:nvPr/>
        </p:nvPicPr>
        <p:blipFill>
          <a:blip r:embed="rId3">
            <a:alphaModFix/>
          </a:blip>
          <a:stretch>
            <a:fillRect/>
          </a:stretch>
        </p:blipFill>
        <p:spPr>
          <a:xfrm>
            <a:off x="5969850" y="3217177"/>
            <a:ext cx="2903775" cy="3202675"/>
          </a:xfrm>
          <a:prstGeom prst="rect">
            <a:avLst/>
          </a:prstGeom>
          <a:noFill/>
          <a:ln>
            <a:noFill/>
          </a:ln>
        </p:spPr>
      </p:pic>
      <p:pic>
        <p:nvPicPr>
          <p:cNvPr id="1902" name="Google Shape;1902;p25">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903" name="Google Shape;1903;p25">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A5A6"/>
        </a:solidFill>
      </p:bgPr>
    </p:bg>
    <p:spTree>
      <p:nvGrpSpPr>
        <p:cNvPr id="1907" name="Shape 1907"/>
        <p:cNvGrpSpPr/>
        <p:nvPr/>
      </p:nvGrpSpPr>
      <p:grpSpPr>
        <a:xfrm>
          <a:off x="0" y="0"/>
          <a:ext cx="0" cy="0"/>
          <a:chOff x="0" y="0"/>
          <a:chExt cx="0" cy="0"/>
        </a:xfrm>
      </p:grpSpPr>
      <p:sp>
        <p:nvSpPr>
          <p:cNvPr id="1908" name="Google Shape;1908;p26"/>
          <p:cNvSpPr txBox="1"/>
          <p:nvPr>
            <p:ph idx="4294967295" type="subTitle"/>
          </p:nvPr>
        </p:nvSpPr>
        <p:spPr>
          <a:xfrm>
            <a:off x="166250" y="322950"/>
            <a:ext cx="8811600" cy="1061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highlight>
                  <a:srgbClr val="95A5A6"/>
                </a:highlight>
              </a:rPr>
              <a:t>How did I help my students track their growth?</a:t>
            </a:r>
            <a:endParaRPr sz="3600">
              <a:highlight>
                <a:srgbClr val="95A5A6"/>
              </a:highlight>
            </a:endParaRPr>
          </a:p>
          <a:p>
            <a:pPr indent="0" lvl="0" marL="0" marR="0" rtl="0" algn="l">
              <a:lnSpc>
                <a:spcPct val="100000"/>
              </a:lnSpc>
              <a:spcBef>
                <a:spcPts val="0"/>
              </a:spcBef>
              <a:spcAft>
                <a:spcPts val="0"/>
              </a:spcAft>
              <a:buNone/>
            </a:pPr>
            <a:r>
              <a:t/>
            </a:r>
            <a:endParaRPr/>
          </a:p>
          <a:p>
            <a:pPr indent="0" lvl="0" marL="0" rtl="0" algn="l">
              <a:spcBef>
                <a:spcPts val="600"/>
              </a:spcBef>
              <a:spcAft>
                <a:spcPts val="0"/>
              </a:spcAft>
              <a:buNone/>
            </a:pPr>
            <a:r>
              <a:rPr lang="en" sz="3600"/>
              <a:t> Providing time for reflection! </a:t>
            </a:r>
            <a:endParaRPr sz="3600"/>
          </a:p>
          <a:p>
            <a:pPr indent="0" lvl="0" marL="0" rtl="0" algn="l">
              <a:spcBef>
                <a:spcPts val="600"/>
              </a:spcBef>
              <a:spcAft>
                <a:spcPts val="0"/>
              </a:spcAft>
              <a:buNone/>
            </a:pPr>
            <a:r>
              <a:t/>
            </a:r>
            <a:endParaRPr sz="2400"/>
          </a:p>
        </p:txBody>
      </p:sp>
      <p:pic>
        <p:nvPicPr>
          <p:cNvPr id="1909" name="Google Shape;1909;p26"/>
          <p:cNvPicPr preferRelativeResize="0"/>
          <p:nvPr/>
        </p:nvPicPr>
        <p:blipFill>
          <a:blip r:embed="rId3">
            <a:alphaModFix/>
          </a:blip>
          <a:stretch>
            <a:fillRect/>
          </a:stretch>
        </p:blipFill>
        <p:spPr>
          <a:xfrm rot="-487904">
            <a:off x="27850" y="3039888"/>
            <a:ext cx="8839200" cy="1022032"/>
          </a:xfrm>
          <a:prstGeom prst="rect">
            <a:avLst/>
          </a:prstGeom>
          <a:noFill/>
          <a:ln>
            <a:noFill/>
          </a:ln>
        </p:spPr>
      </p:pic>
      <p:pic>
        <p:nvPicPr>
          <p:cNvPr id="1910" name="Google Shape;1910;p26"/>
          <p:cNvPicPr preferRelativeResize="0"/>
          <p:nvPr/>
        </p:nvPicPr>
        <p:blipFill>
          <a:blip r:embed="rId4">
            <a:alphaModFix/>
          </a:blip>
          <a:stretch>
            <a:fillRect/>
          </a:stretch>
        </p:blipFill>
        <p:spPr>
          <a:xfrm rot="430652">
            <a:off x="3627492" y="4424986"/>
            <a:ext cx="5274692" cy="1329672"/>
          </a:xfrm>
          <a:prstGeom prst="rect">
            <a:avLst/>
          </a:prstGeom>
          <a:noFill/>
          <a:ln>
            <a:noFill/>
          </a:ln>
        </p:spPr>
      </p:pic>
      <p:pic>
        <p:nvPicPr>
          <p:cNvPr id="1911" name="Google Shape;1911;p26">
            <a:hlinkClick r:id="rId5"/>
          </p:cNvPr>
          <p:cNvPicPr preferRelativeResize="0"/>
          <p:nvPr/>
        </p:nvPicPr>
        <p:blipFill>
          <a:blip r:embed="rId6">
            <a:alphaModFix/>
          </a:blip>
          <a:stretch>
            <a:fillRect/>
          </a:stretch>
        </p:blipFill>
        <p:spPr>
          <a:xfrm>
            <a:off x="0" y="6143625"/>
            <a:ext cx="9144000" cy="714375"/>
          </a:xfrm>
          <a:prstGeom prst="rect">
            <a:avLst/>
          </a:prstGeom>
          <a:noFill/>
          <a:ln>
            <a:noFill/>
          </a:ln>
        </p:spPr>
      </p:pic>
      <p:sp>
        <p:nvSpPr>
          <p:cNvPr id="1912" name="Google Shape;1912;p26">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sp>
        <p:nvSpPr>
          <p:cNvPr id="1917" name="Google Shape;1917;p27"/>
          <p:cNvSpPr txBox="1"/>
          <p:nvPr>
            <p:ph type="title"/>
          </p:nvPr>
        </p:nvSpPr>
        <p:spPr>
          <a:xfrm>
            <a:off x="1131750" y="3040500"/>
            <a:ext cx="68805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Nuts and Bolts</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28"/>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What platform will I use? </a:t>
            </a:r>
            <a:endParaRPr sz="36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0" lvl="0" marL="0" marR="0" rtl="0" algn="l">
              <a:lnSpc>
                <a:spcPct val="100000"/>
              </a:lnSpc>
              <a:spcBef>
                <a:spcPts val="0"/>
              </a:spcBef>
              <a:spcAft>
                <a:spcPts val="0"/>
              </a:spcAft>
              <a:buNone/>
            </a:pPr>
            <a:r>
              <a:rPr lang="en" sz="3000">
                <a:highlight>
                  <a:srgbClr val="95A5A6"/>
                </a:highlight>
              </a:rPr>
              <a:t>We will be working with Google Sites today.</a:t>
            </a:r>
            <a:endParaRPr sz="3000">
              <a:highlight>
                <a:srgbClr val="95A5A6"/>
              </a:highlight>
            </a:endParaRPr>
          </a:p>
          <a:p>
            <a:pPr indent="-381000" lvl="0" marL="457200" marR="0" rtl="0" algn="l">
              <a:lnSpc>
                <a:spcPct val="100000"/>
              </a:lnSpc>
              <a:spcBef>
                <a:spcPts val="0"/>
              </a:spcBef>
              <a:spcAft>
                <a:spcPts val="0"/>
              </a:spcAft>
              <a:buSzPts val="2400"/>
              <a:buChar char="-"/>
            </a:pPr>
            <a:r>
              <a:rPr lang="en" sz="2400">
                <a:highlight>
                  <a:srgbClr val="95A5A6"/>
                </a:highlight>
              </a:rPr>
              <a:t>Each student already has access to this</a:t>
            </a:r>
            <a:endParaRPr sz="2400">
              <a:highlight>
                <a:srgbClr val="95A5A6"/>
              </a:highlight>
            </a:endParaRPr>
          </a:p>
          <a:p>
            <a:pPr indent="-381000" lvl="0" marL="457200" marR="0" rtl="0" algn="l">
              <a:lnSpc>
                <a:spcPct val="100000"/>
              </a:lnSpc>
              <a:spcBef>
                <a:spcPts val="0"/>
              </a:spcBef>
              <a:spcAft>
                <a:spcPts val="0"/>
              </a:spcAft>
              <a:buSzPts val="2400"/>
              <a:buChar char="-"/>
            </a:pPr>
            <a:r>
              <a:rPr lang="en" sz="2400">
                <a:highlight>
                  <a:srgbClr val="95A5A6"/>
                </a:highlight>
              </a:rPr>
              <a:t>Safe for students to use</a:t>
            </a:r>
            <a:endParaRPr sz="2400">
              <a:highlight>
                <a:srgbClr val="95A5A6"/>
              </a:highlight>
            </a:endParaRPr>
          </a:p>
          <a:p>
            <a:pPr indent="-381000" lvl="0" marL="457200" marR="0" rtl="0" algn="l">
              <a:lnSpc>
                <a:spcPct val="100000"/>
              </a:lnSpc>
              <a:spcBef>
                <a:spcPts val="0"/>
              </a:spcBef>
              <a:spcAft>
                <a:spcPts val="0"/>
              </a:spcAft>
              <a:buSzPts val="2400"/>
              <a:buChar char="-"/>
            </a:pPr>
            <a:r>
              <a:rPr lang="en" sz="2400">
                <a:highlight>
                  <a:srgbClr val="95A5A6"/>
                </a:highlight>
              </a:rPr>
              <a:t>User friendly</a:t>
            </a:r>
            <a:endParaRPr sz="24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rPr lang="en" sz="3000">
                <a:highlight>
                  <a:srgbClr val="95A5A6"/>
                </a:highlight>
              </a:rPr>
              <a:t>Please be sure to check with your campus administration/CTD if you have another resource you’d prefer to use! </a:t>
            </a:r>
            <a:endParaRPr sz="30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Blogger</a:t>
            </a:r>
            <a:endParaRPr sz="30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Canvas E-Portfolio</a:t>
            </a:r>
            <a:endParaRPr sz="30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Bulb</a:t>
            </a:r>
            <a:endParaRPr sz="30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29"/>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highlight>
                  <a:srgbClr val="95A5A6"/>
                </a:highlight>
              </a:rPr>
              <a:t>How will I keep track of my students’ digital portfolios?</a:t>
            </a:r>
            <a:endParaRPr sz="3600">
              <a:highlight>
                <a:srgbClr val="95A5A6"/>
              </a:highlight>
            </a:endParaRPr>
          </a:p>
          <a:p>
            <a:pPr indent="0" lvl="0" marL="0" marR="0" rtl="0" algn="ctr">
              <a:lnSpc>
                <a:spcPct val="100000"/>
              </a:lnSpc>
              <a:spcBef>
                <a:spcPts val="0"/>
              </a:spcBef>
              <a:spcAft>
                <a:spcPts val="0"/>
              </a:spcAft>
              <a:buNone/>
            </a:pPr>
            <a:r>
              <a:rPr lang="en" sz="3000">
                <a:highlight>
                  <a:srgbClr val="95A5A6"/>
                </a:highlight>
              </a:rPr>
              <a:t>No right answer here!</a:t>
            </a:r>
            <a:endParaRPr sz="30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rPr lang="en" sz="2400">
                <a:highlight>
                  <a:srgbClr val="95A5A6"/>
                </a:highlight>
              </a:rPr>
              <a:t>With Google Sites, I can use folders in </a:t>
            </a:r>
            <a:r>
              <a:rPr lang="en" sz="2400">
                <a:highlight>
                  <a:srgbClr val="95A5A6"/>
                </a:highlight>
              </a:rPr>
              <a:t>Google Drive! </a:t>
            </a:r>
            <a:endParaRPr sz="2400">
              <a:highlight>
                <a:srgbClr val="95A5A6"/>
              </a:highlight>
            </a:endParaRPr>
          </a:p>
          <a:p>
            <a:pPr indent="0" lvl="0" marL="0" rtl="0" algn="l">
              <a:spcBef>
                <a:spcPts val="0"/>
              </a:spcBef>
              <a:spcAft>
                <a:spcPts val="0"/>
              </a:spcAft>
              <a:buClr>
                <a:schemeClr val="dk1"/>
              </a:buClr>
              <a:buSzPts val="1100"/>
              <a:buFont typeface="Arial"/>
              <a:buNone/>
            </a:pPr>
            <a:r>
              <a:rPr lang="en" sz="2400">
                <a:highlight>
                  <a:srgbClr val="95A5A6"/>
                </a:highlight>
              </a:rPr>
              <a:t>Step 1: Create folders in your drive that make sense to you. (I organized by class)</a:t>
            </a:r>
            <a:endParaRPr sz="2400">
              <a:highlight>
                <a:srgbClr val="95A5A6"/>
              </a:highlight>
            </a:endParaRPr>
          </a:p>
        </p:txBody>
      </p:sp>
      <p:pic>
        <p:nvPicPr>
          <p:cNvPr id="1928" name="Google Shape;1928;p29"/>
          <p:cNvPicPr preferRelativeResize="0"/>
          <p:nvPr/>
        </p:nvPicPr>
        <p:blipFill rotWithShape="1">
          <a:blip r:embed="rId3">
            <a:alphaModFix/>
          </a:blip>
          <a:srcRect b="25223" l="0" r="0" t="12358"/>
          <a:stretch/>
        </p:blipFill>
        <p:spPr>
          <a:xfrm>
            <a:off x="97475" y="3343400"/>
            <a:ext cx="8839200" cy="3103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sp>
        <p:nvSpPr>
          <p:cNvPr id="1933" name="Google Shape;1933;p30"/>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highlight>
                  <a:srgbClr val="95A5A6"/>
                </a:highlight>
              </a:rPr>
              <a:t>How will I keep track of my students’ digital portfolios?</a:t>
            </a:r>
            <a:endParaRPr sz="36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Step 2: Ask students to share their site with you.</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Step 3: Look in the SHARED WITH ME section of your drive.</a:t>
            </a:r>
            <a:endParaRPr sz="2400">
              <a:highlight>
                <a:srgbClr val="95A5A6"/>
              </a:highlight>
            </a:endParaRPr>
          </a:p>
        </p:txBody>
      </p:sp>
      <p:pic>
        <p:nvPicPr>
          <p:cNvPr id="1934" name="Google Shape;1934;p30"/>
          <p:cNvPicPr preferRelativeResize="0"/>
          <p:nvPr/>
        </p:nvPicPr>
        <p:blipFill>
          <a:blip r:embed="rId3">
            <a:alphaModFix/>
          </a:blip>
          <a:stretch>
            <a:fillRect/>
          </a:stretch>
        </p:blipFill>
        <p:spPr>
          <a:xfrm>
            <a:off x="61525" y="3014050"/>
            <a:ext cx="8985574" cy="3213492"/>
          </a:xfrm>
          <a:prstGeom prst="rect">
            <a:avLst/>
          </a:prstGeom>
          <a:noFill/>
          <a:ln>
            <a:noFill/>
          </a:ln>
        </p:spPr>
      </p:pic>
      <p:sp>
        <p:nvSpPr>
          <p:cNvPr id="1935" name="Google Shape;1935;p30"/>
          <p:cNvSpPr/>
          <p:nvPr/>
        </p:nvSpPr>
        <p:spPr>
          <a:xfrm>
            <a:off x="157650" y="4024250"/>
            <a:ext cx="915600" cy="2134500"/>
          </a:xfrm>
          <a:prstGeom prst="up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31"/>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600">
                <a:highlight>
                  <a:srgbClr val="95A5A6"/>
                </a:highlight>
              </a:rPr>
              <a:t>How will I keep track of my students’ digital portfolios?</a:t>
            </a:r>
            <a:endParaRPr sz="3600">
              <a:highlight>
                <a:srgbClr val="95A5A6"/>
              </a:highlight>
            </a:endParaRPr>
          </a:p>
          <a:p>
            <a:pPr indent="0" lvl="0" marL="0" marR="0" rtl="0" algn="ctr">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rPr lang="en" sz="2400">
                <a:highlight>
                  <a:srgbClr val="95A5A6"/>
                </a:highlight>
              </a:rPr>
              <a:t>Step 4: Drag the sites from your SHARED WITH ME section to MY DRIVE. From there, drag them to the folder of your choice.</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	***You can also right click the site and use the MOVE TO option.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pic>
        <p:nvPicPr>
          <p:cNvPr id="1941" name="Google Shape;1941;p31"/>
          <p:cNvPicPr preferRelativeResize="0"/>
          <p:nvPr/>
        </p:nvPicPr>
        <p:blipFill>
          <a:blip r:embed="rId3">
            <a:alphaModFix/>
          </a:blip>
          <a:stretch>
            <a:fillRect/>
          </a:stretch>
        </p:blipFill>
        <p:spPr>
          <a:xfrm>
            <a:off x="55725" y="3888750"/>
            <a:ext cx="8839207" cy="22720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814" name="Shape 1814"/>
        <p:cNvGrpSpPr/>
        <p:nvPr/>
      </p:nvGrpSpPr>
      <p:grpSpPr>
        <a:xfrm>
          <a:off x="0" y="0"/>
          <a:ext cx="0" cy="0"/>
          <a:chOff x="0" y="0"/>
          <a:chExt cx="0" cy="0"/>
        </a:xfrm>
      </p:grpSpPr>
      <p:sp>
        <p:nvSpPr>
          <p:cNvPr id="1815" name="Google Shape;1815;p14"/>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4"/>
          <p:cNvSpPr txBox="1"/>
          <p:nvPr/>
        </p:nvSpPr>
        <p:spPr>
          <a:xfrm>
            <a:off x="520950" y="428125"/>
            <a:ext cx="8102100" cy="46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Drag your dot to show you’re ready to move on:</a:t>
            </a:r>
            <a:endParaRPr sz="2400">
              <a:solidFill>
                <a:srgbClr val="0A3534"/>
              </a:solidFill>
              <a:latin typeface="Proxima Nova Semibold"/>
              <a:ea typeface="Proxima Nova Semibold"/>
              <a:cs typeface="Proxima Nova Semibold"/>
              <a:sym typeface="Proxima Nova Semibold"/>
            </a:endParaRPr>
          </a:p>
        </p:txBody>
      </p:sp>
      <p:pic>
        <p:nvPicPr>
          <p:cNvPr id="1817" name="Google Shape;1817;p14"/>
          <p:cNvPicPr preferRelativeResize="0"/>
          <p:nvPr/>
        </p:nvPicPr>
        <p:blipFill>
          <a:blip r:embed="rId3">
            <a:alphaModFix/>
          </a:blip>
          <a:stretch>
            <a:fillRect/>
          </a:stretch>
        </p:blipFill>
        <p:spPr>
          <a:xfrm>
            <a:off x="520950" y="873326"/>
            <a:ext cx="8102100" cy="3701647"/>
          </a:xfrm>
          <a:prstGeom prst="rect">
            <a:avLst/>
          </a:prstGeom>
          <a:noFill/>
          <a:ln>
            <a:noFill/>
          </a:ln>
        </p:spPr>
      </p:pic>
      <p:pic>
        <p:nvPicPr>
          <p:cNvPr id="1818" name="Google Shape;1818;p14"/>
          <p:cNvPicPr preferRelativeResize="0"/>
          <p:nvPr/>
        </p:nvPicPr>
        <p:blipFill>
          <a:blip r:embed="rId4">
            <a:alphaModFix/>
          </a:blip>
          <a:stretch>
            <a:fillRect/>
          </a:stretch>
        </p:blipFill>
        <p:spPr>
          <a:xfrm>
            <a:off x="6217955" y="1790719"/>
            <a:ext cx="1904141" cy="1879853"/>
          </a:xfrm>
          <a:prstGeom prst="rect">
            <a:avLst/>
          </a:prstGeom>
          <a:noFill/>
          <a:ln>
            <a:noFill/>
          </a:ln>
        </p:spPr>
      </p:pic>
      <p:pic>
        <p:nvPicPr>
          <p:cNvPr id="1819" name="Google Shape;1819;p14"/>
          <p:cNvPicPr preferRelativeResize="0"/>
          <p:nvPr/>
        </p:nvPicPr>
        <p:blipFill>
          <a:blip r:embed="rId5">
            <a:alphaModFix/>
          </a:blip>
          <a:stretch>
            <a:fillRect/>
          </a:stretch>
        </p:blipFill>
        <p:spPr>
          <a:xfrm>
            <a:off x="1045055" y="1777736"/>
            <a:ext cx="1894426" cy="1874996"/>
          </a:xfrm>
          <a:prstGeom prst="rect">
            <a:avLst/>
          </a:prstGeom>
          <a:noFill/>
          <a:ln>
            <a:noFill/>
          </a:ln>
        </p:spPr>
      </p:pic>
      <p:pic>
        <p:nvPicPr>
          <p:cNvPr id="1820" name="Google Shape;1820;p14">
            <a:hlinkClick r:id="rId6"/>
          </p:cNvPr>
          <p:cNvPicPr preferRelativeResize="0"/>
          <p:nvPr/>
        </p:nvPicPr>
        <p:blipFill>
          <a:blip r:embed="rId7">
            <a:alphaModFix/>
          </a:blip>
          <a:stretch>
            <a:fillRect/>
          </a:stretch>
        </p:blipFill>
        <p:spPr>
          <a:xfrm>
            <a:off x="0" y="6149340"/>
            <a:ext cx="9144000" cy="708660"/>
          </a:xfrm>
          <a:prstGeom prst="rect">
            <a:avLst/>
          </a:prstGeom>
          <a:noFill/>
          <a:ln>
            <a:noFill/>
          </a:ln>
        </p:spPr>
      </p:pic>
      <p:sp>
        <p:nvSpPr>
          <p:cNvPr id="1821" name="Google Shape;1821;p14">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32"/>
          <p:cNvSpPr txBox="1"/>
          <p:nvPr/>
        </p:nvSpPr>
        <p:spPr>
          <a:xfrm>
            <a:off x="27750" y="1929000"/>
            <a:ext cx="9088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What will it look like for ME?</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 If they’ve given you editing </a:t>
            </a:r>
            <a:r>
              <a:rPr lang="en" sz="3600">
                <a:solidFill>
                  <a:schemeClr val="dk1"/>
                </a:solidFill>
                <a:highlight>
                  <a:srgbClr val="F55D4B"/>
                </a:highlight>
                <a:latin typeface="Merriweather"/>
                <a:ea typeface="Merriweather"/>
                <a:cs typeface="Merriweather"/>
                <a:sym typeface="Merriweather"/>
              </a:rPr>
              <a:t>permission</a:t>
            </a:r>
            <a:r>
              <a:rPr lang="en" sz="3600">
                <a:solidFill>
                  <a:schemeClr val="dk1"/>
                </a:solidFill>
                <a:highlight>
                  <a:srgbClr val="F55D4B"/>
                </a:highlight>
                <a:latin typeface="Merriweather"/>
                <a:ea typeface="Merriweather"/>
                <a:cs typeface="Merriweather"/>
                <a:sym typeface="Merriweather"/>
              </a:rPr>
              <a:t>, you will see the same screen they do.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p:txBody>
      </p:sp>
      <p:pic>
        <p:nvPicPr>
          <p:cNvPr id="1947" name="Google Shape;1947;p32"/>
          <p:cNvPicPr preferRelativeResize="0"/>
          <p:nvPr/>
        </p:nvPicPr>
        <p:blipFill>
          <a:blip r:embed="rId3">
            <a:alphaModFix/>
          </a:blip>
          <a:stretch>
            <a:fillRect/>
          </a:stretch>
        </p:blipFill>
        <p:spPr>
          <a:xfrm>
            <a:off x="1773225" y="4272800"/>
            <a:ext cx="5597553" cy="2452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33"/>
          <p:cNvSpPr txBox="1"/>
          <p:nvPr/>
        </p:nvSpPr>
        <p:spPr>
          <a:xfrm>
            <a:off x="27750" y="1929000"/>
            <a:ext cx="9088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What will it look like for the student?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Let’s try!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You will create a portfolio showcasing your learning during Lit Summit.</a:t>
            </a:r>
            <a:endParaRPr sz="36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p34"/>
          <p:cNvSpPr txBox="1"/>
          <p:nvPr/>
        </p:nvSpPr>
        <p:spPr>
          <a:xfrm>
            <a:off x="55500" y="1711975"/>
            <a:ext cx="9088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Your Lit Summit Portfolio</a:t>
            </a:r>
            <a:endParaRPr sz="36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6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i="1" lang="en" sz="3000">
                <a:solidFill>
                  <a:schemeClr val="dk1"/>
                </a:solidFill>
                <a:highlight>
                  <a:srgbClr val="F55D4B"/>
                </a:highlight>
                <a:latin typeface="Merriweather"/>
                <a:ea typeface="Merriweather"/>
                <a:cs typeface="Merriweather"/>
                <a:sym typeface="Merriweather"/>
              </a:rPr>
              <a:t>For the next few steps, you will be switching between tabs! </a:t>
            </a:r>
            <a:endParaRPr i="1" sz="30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i="1" sz="30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0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3000">
                <a:solidFill>
                  <a:schemeClr val="dk1"/>
                </a:solidFill>
                <a:highlight>
                  <a:srgbClr val="F55D4B"/>
                </a:highlight>
                <a:latin typeface="Merriweather"/>
                <a:ea typeface="Merriweather"/>
                <a:cs typeface="Merriweather"/>
                <a:sym typeface="Merriweather"/>
              </a:rPr>
              <a:t>To open your Google Drive,  open a new tab and find your drive. </a:t>
            </a:r>
            <a:endParaRPr sz="30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0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3000">
              <a:solidFill>
                <a:schemeClr val="dk1"/>
              </a:solidFill>
              <a:highlight>
                <a:srgbClr val="F55D4B"/>
              </a:highlight>
              <a:latin typeface="Merriweather"/>
              <a:ea typeface="Merriweather"/>
              <a:cs typeface="Merriweather"/>
              <a:sym typeface="Merriweather"/>
            </a:endParaRPr>
          </a:p>
        </p:txBody>
      </p:sp>
      <p:sp>
        <p:nvSpPr>
          <p:cNvPr id="1958" name="Google Shape;1958;p3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35"/>
          <p:cNvSpPr txBox="1"/>
          <p:nvPr/>
        </p:nvSpPr>
        <p:spPr>
          <a:xfrm>
            <a:off x="0" y="1457925"/>
            <a:ext cx="9088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Your Lit Summit Portfolio</a:t>
            </a:r>
            <a:endParaRPr sz="36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1: Sign into your Google Drive</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2: Click on the NEW button in the top left corner. </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3: Select SITES from the menu. </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i="1" lang="en" sz="2400">
                <a:solidFill>
                  <a:schemeClr val="dk1"/>
                </a:solidFill>
                <a:highlight>
                  <a:srgbClr val="F55D4B"/>
                </a:highlight>
                <a:latin typeface="Merriweather"/>
                <a:ea typeface="Merriweather"/>
                <a:cs typeface="Merriweather"/>
                <a:sym typeface="Merriweather"/>
              </a:rPr>
              <a:t>**You may have to scroll down or hit MORE.</a:t>
            </a:r>
            <a:endParaRPr i="1"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4: Name your site. Last name. First Initial </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i="1" lang="en" sz="2400">
                <a:solidFill>
                  <a:schemeClr val="dk1"/>
                </a:solidFill>
                <a:highlight>
                  <a:srgbClr val="F55D4B"/>
                </a:highlight>
                <a:latin typeface="Merriweather"/>
                <a:ea typeface="Merriweather"/>
                <a:cs typeface="Merriweather"/>
                <a:sym typeface="Merriweather"/>
              </a:rPr>
              <a:t>**EX: Melville.H</a:t>
            </a:r>
            <a:endParaRPr i="1"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5: Give your first page a title. We will call ours LIT SUMMIT 2018.</a:t>
            </a:r>
            <a:endParaRPr sz="2400">
              <a:solidFill>
                <a:schemeClr val="dk1"/>
              </a:solidFill>
              <a:highlight>
                <a:srgbClr val="F55D4B"/>
              </a:highlight>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highlight>
                  <a:srgbClr val="F55D4B"/>
                </a:highlight>
                <a:latin typeface="Merriweather"/>
                <a:ea typeface="Merriweather"/>
                <a:cs typeface="Merriweather"/>
                <a:sym typeface="Merriweather"/>
              </a:rPr>
              <a:t>6: At this time, you would ask your students to share with you. You do this by clicking on the tiny person at the top right. Be sure they give you EDITING permission!</a:t>
            </a:r>
            <a:endParaRPr sz="2400">
              <a:solidFill>
                <a:schemeClr val="dk1"/>
              </a:solidFill>
              <a:highlight>
                <a:srgbClr val="F55D4B"/>
              </a:highlight>
              <a:latin typeface="Merriweather"/>
              <a:ea typeface="Merriweather"/>
              <a:cs typeface="Merriweather"/>
              <a:sym typeface="Merriweather"/>
            </a:endParaRPr>
          </a:p>
        </p:txBody>
      </p:sp>
      <p:pic>
        <p:nvPicPr>
          <p:cNvPr id="1964" name="Google Shape;1964;p35"/>
          <p:cNvPicPr preferRelativeResize="0"/>
          <p:nvPr/>
        </p:nvPicPr>
        <p:blipFill rotWithShape="1">
          <a:blip r:embed="rId3">
            <a:alphaModFix/>
          </a:blip>
          <a:srcRect b="44842" l="0" r="5320" t="0"/>
          <a:stretch/>
        </p:blipFill>
        <p:spPr>
          <a:xfrm>
            <a:off x="7387900" y="1917049"/>
            <a:ext cx="1016175" cy="1130950"/>
          </a:xfrm>
          <a:prstGeom prst="rect">
            <a:avLst/>
          </a:prstGeom>
          <a:noFill/>
          <a:ln>
            <a:noFill/>
          </a:ln>
        </p:spPr>
      </p:pic>
      <p:sp>
        <p:nvSpPr>
          <p:cNvPr id="1965" name="Google Shape;1965;p35"/>
          <p:cNvSpPr/>
          <p:nvPr/>
        </p:nvSpPr>
        <p:spPr>
          <a:xfrm rot="-1665106">
            <a:off x="7064575" y="2468985"/>
            <a:ext cx="472896" cy="210410"/>
          </a:xfrm>
          <a:prstGeom prst="rightArrow">
            <a:avLst>
              <a:gd fmla="val 50000" name="adj1"/>
              <a:gd fmla="val 50000"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6" name="Google Shape;1966;p35">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967" name="Google Shape;1967;p3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8" name="Google Shape;1968;p35"/>
          <p:cNvPicPr preferRelativeResize="0"/>
          <p:nvPr/>
        </p:nvPicPr>
        <p:blipFill rotWithShape="1">
          <a:blip r:embed="rId7">
            <a:alphaModFix/>
          </a:blip>
          <a:srcRect b="70370" l="0" r="69390" t="17093"/>
          <a:stretch/>
        </p:blipFill>
        <p:spPr>
          <a:xfrm>
            <a:off x="2781300" y="3191900"/>
            <a:ext cx="1747950" cy="406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2" name="Shape 1972"/>
        <p:cNvGrpSpPr/>
        <p:nvPr/>
      </p:nvGrpSpPr>
      <p:grpSpPr>
        <a:xfrm>
          <a:off x="0" y="0"/>
          <a:ext cx="0" cy="0"/>
          <a:chOff x="0" y="0"/>
          <a:chExt cx="0" cy="0"/>
        </a:xfrm>
      </p:grpSpPr>
      <p:sp>
        <p:nvSpPr>
          <p:cNvPr id="1973" name="Google Shape;1973;p36"/>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How will my students know what to do?</a:t>
            </a:r>
            <a:endParaRPr sz="3600">
              <a:highlight>
                <a:srgbClr val="95A5A6"/>
              </a:highlight>
            </a:endParaRPr>
          </a:p>
          <a:p>
            <a:pPr indent="0" lvl="0" marL="0" marR="0" rtl="0" algn="l">
              <a:lnSpc>
                <a:spcPct val="100000"/>
              </a:lnSpc>
              <a:spcBef>
                <a:spcPts val="0"/>
              </a:spcBef>
              <a:spcAft>
                <a:spcPts val="0"/>
              </a:spcAft>
              <a:buNone/>
            </a:pPr>
            <a:r>
              <a:rPr lang="en" sz="2400">
                <a:highlight>
                  <a:srgbClr val="95A5A6"/>
                </a:highlight>
              </a:rPr>
              <a:t>Routine! Consistency! Routine!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Sample schedule - Friday is tech day</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rtl="0" algn="l">
              <a:spcBef>
                <a:spcPts val="0"/>
              </a:spcBef>
              <a:spcAft>
                <a:spcPts val="0"/>
              </a:spcAft>
              <a:buClr>
                <a:schemeClr val="dk1"/>
              </a:buClr>
              <a:buSzPts val="1100"/>
              <a:buFont typeface="Arial"/>
              <a:buNone/>
            </a:pPr>
            <a:r>
              <a:rPr lang="en" sz="2400">
                <a:highlight>
                  <a:srgbClr val="95A5A6"/>
                </a:highlight>
              </a:rPr>
              <a:t>Sample schedule - access to tech all week</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pic>
        <p:nvPicPr>
          <p:cNvPr id="1974" name="Google Shape;1974;p36">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975" name="Google Shape;1975;p36">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76" name="Google Shape;1976;p36"/>
          <p:cNvGraphicFramePr/>
          <p:nvPr/>
        </p:nvGraphicFramePr>
        <p:xfrm>
          <a:off x="200875" y="2507963"/>
          <a:ext cx="3000000" cy="3000000"/>
        </p:xfrm>
        <a:graphic>
          <a:graphicData uri="http://schemas.openxmlformats.org/drawingml/2006/table">
            <a:tbl>
              <a:tblPr>
                <a:noFill/>
                <a:tableStyleId>{768691B6-9DF3-43B6-8BC4-C05591D2B23A}</a:tableStyleId>
              </a:tblPr>
              <a:tblGrid>
                <a:gridCol w="1748450"/>
                <a:gridCol w="1748450"/>
                <a:gridCol w="1748450"/>
                <a:gridCol w="1748450"/>
                <a:gridCol w="1748450"/>
              </a:tblGrid>
              <a:tr h="378900">
                <a:tc>
                  <a:txBody>
                    <a:bodyPr/>
                    <a:lstStyle/>
                    <a:p>
                      <a:pPr indent="0" lvl="0" marL="0" rtl="0" algn="l">
                        <a:spcBef>
                          <a:spcPts val="0"/>
                        </a:spcBef>
                        <a:spcAft>
                          <a:spcPts val="0"/>
                        </a:spcAft>
                        <a:buNone/>
                      </a:pPr>
                      <a:r>
                        <a:rPr lang="en" sz="900"/>
                        <a:t>Monday</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Tuesday</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Wednesday</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Thursday</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Friday</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5475">
                <a:tc>
                  <a:txBody>
                    <a:bodyPr/>
                    <a:lstStyle/>
                    <a:p>
                      <a:pPr indent="0" lvl="0" marL="0" rtl="0" algn="l">
                        <a:spcBef>
                          <a:spcPts val="0"/>
                        </a:spcBef>
                        <a:spcAft>
                          <a:spcPts val="0"/>
                        </a:spcAft>
                        <a:buNone/>
                      </a:pPr>
                      <a:r>
                        <a:rPr lang="en" sz="900"/>
                        <a:t>Workshop/Conference</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Workshop/Conference</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Workshop/Conference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Selecting pieces to go into portfolio.</a:t>
                      </a:r>
                      <a:endParaRPr sz="900"/>
                    </a:p>
                    <a:p>
                      <a:pPr indent="0" lvl="0" marL="0" rtl="0" algn="l">
                        <a:spcBef>
                          <a:spcPts val="0"/>
                        </a:spcBef>
                        <a:spcAft>
                          <a:spcPts val="0"/>
                        </a:spcAft>
                        <a:buNone/>
                      </a:pPr>
                      <a:r>
                        <a:t/>
                      </a:r>
                      <a:endParaRPr sz="900"/>
                    </a:p>
                    <a:p>
                      <a:pPr indent="0" lvl="0" marL="0" rtl="0" algn="l">
                        <a:spcBef>
                          <a:spcPts val="0"/>
                        </a:spcBef>
                        <a:spcAft>
                          <a:spcPts val="0"/>
                        </a:spcAft>
                        <a:buClr>
                          <a:schemeClr val="dk1"/>
                        </a:buClr>
                        <a:buSzPts val="1100"/>
                        <a:buFont typeface="Arial"/>
                        <a:buNone/>
                      </a:pPr>
                      <a:r>
                        <a:rPr lang="en" sz="900">
                          <a:solidFill>
                            <a:schemeClr val="dk1"/>
                          </a:solidFill>
                        </a:rPr>
                        <a:t>Write reflections by hand</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Workshop/Conference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Selecting pieces to go into portfolio.</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Write reflections by hand</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a:t>Computer Lab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Update portfolios </a:t>
                      </a:r>
                      <a:endParaRPr sz="9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1977" name="Google Shape;1977;p36"/>
          <p:cNvGraphicFramePr/>
          <p:nvPr/>
        </p:nvGraphicFramePr>
        <p:xfrm>
          <a:off x="304800" y="4669000"/>
          <a:ext cx="3000000" cy="3000000"/>
        </p:xfrm>
        <a:graphic>
          <a:graphicData uri="http://schemas.openxmlformats.org/drawingml/2006/table">
            <a:tbl>
              <a:tblPr>
                <a:noFill/>
                <a:tableStyleId>{768691B6-9DF3-43B6-8BC4-C05591D2B23A}</a:tableStyleId>
              </a:tblPr>
              <a:tblGrid>
                <a:gridCol w="1727675"/>
                <a:gridCol w="1727675"/>
                <a:gridCol w="1727675"/>
                <a:gridCol w="1727675"/>
                <a:gridCol w="1727675"/>
              </a:tblGrid>
              <a:tr h="396200">
                <a:tc>
                  <a:txBody>
                    <a:bodyPr/>
                    <a:lstStyle/>
                    <a:p>
                      <a:pPr indent="0" lvl="0" marL="0" rtl="0" algn="l">
                        <a:spcBef>
                          <a:spcPts val="0"/>
                        </a:spcBef>
                        <a:spcAft>
                          <a:spcPts val="0"/>
                        </a:spcAft>
                        <a:buNone/>
                      </a:pPr>
                      <a:r>
                        <a:rPr lang="en" sz="900"/>
                        <a:t>Monday</a:t>
                      </a:r>
                      <a:endParaRPr sz="900"/>
                    </a:p>
                  </a:txBody>
                  <a:tcPr marT="91425" marB="91425" marR="91425" marL="91425">
                    <a:solidFill>
                      <a:srgbClr val="FFFFFF"/>
                    </a:solidFill>
                  </a:tcPr>
                </a:tc>
                <a:tc>
                  <a:txBody>
                    <a:bodyPr/>
                    <a:lstStyle/>
                    <a:p>
                      <a:pPr indent="0" lvl="0" marL="0" rtl="0" algn="l">
                        <a:spcBef>
                          <a:spcPts val="0"/>
                        </a:spcBef>
                        <a:spcAft>
                          <a:spcPts val="0"/>
                        </a:spcAft>
                        <a:buNone/>
                      </a:pPr>
                      <a:r>
                        <a:rPr lang="en" sz="900"/>
                        <a:t>Tuesday </a:t>
                      </a:r>
                      <a:endParaRPr sz="900"/>
                    </a:p>
                  </a:txBody>
                  <a:tcPr marT="91425" marB="91425" marR="91425" marL="91425">
                    <a:solidFill>
                      <a:srgbClr val="FFFFFF"/>
                    </a:solidFill>
                  </a:tcPr>
                </a:tc>
                <a:tc>
                  <a:txBody>
                    <a:bodyPr/>
                    <a:lstStyle/>
                    <a:p>
                      <a:pPr indent="0" lvl="0" marL="0" rtl="0" algn="l">
                        <a:spcBef>
                          <a:spcPts val="0"/>
                        </a:spcBef>
                        <a:spcAft>
                          <a:spcPts val="0"/>
                        </a:spcAft>
                        <a:buNone/>
                      </a:pPr>
                      <a:r>
                        <a:rPr lang="en" sz="900"/>
                        <a:t>Wednesday</a:t>
                      </a:r>
                      <a:endParaRPr sz="900"/>
                    </a:p>
                  </a:txBody>
                  <a:tcPr marT="91425" marB="91425" marR="91425" marL="91425">
                    <a:solidFill>
                      <a:srgbClr val="FFFFFF"/>
                    </a:solidFill>
                  </a:tcPr>
                </a:tc>
                <a:tc>
                  <a:txBody>
                    <a:bodyPr/>
                    <a:lstStyle/>
                    <a:p>
                      <a:pPr indent="0" lvl="0" marL="0" rtl="0" algn="l">
                        <a:spcBef>
                          <a:spcPts val="0"/>
                        </a:spcBef>
                        <a:spcAft>
                          <a:spcPts val="0"/>
                        </a:spcAft>
                        <a:buNone/>
                      </a:pPr>
                      <a:r>
                        <a:rPr lang="en" sz="900"/>
                        <a:t>Thursday</a:t>
                      </a:r>
                      <a:endParaRPr sz="900"/>
                    </a:p>
                  </a:txBody>
                  <a:tcPr marT="91425" marB="91425" marR="91425" marL="91425">
                    <a:solidFill>
                      <a:srgbClr val="FFFFFF"/>
                    </a:solidFill>
                  </a:tcPr>
                </a:tc>
                <a:tc>
                  <a:txBody>
                    <a:bodyPr/>
                    <a:lstStyle/>
                    <a:p>
                      <a:pPr indent="0" lvl="0" marL="0" rtl="0" algn="l">
                        <a:spcBef>
                          <a:spcPts val="0"/>
                        </a:spcBef>
                        <a:spcAft>
                          <a:spcPts val="0"/>
                        </a:spcAft>
                        <a:buNone/>
                      </a:pPr>
                      <a:r>
                        <a:rPr lang="en" sz="900"/>
                        <a:t>Friday</a:t>
                      </a:r>
                      <a:endParaRPr sz="900"/>
                    </a:p>
                  </a:txBody>
                  <a:tcPr marT="91425" marB="91425" marR="91425" marL="91425">
                    <a:solidFill>
                      <a:srgbClr val="FFFFFF"/>
                    </a:solidFill>
                  </a:tcPr>
                </a:tc>
              </a:tr>
              <a:tr h="396200">
                <a:tc>
                  <a:txBody>
                    <a:bodyPr/>
                    <a:lstStyle/>
                    <a:p>
                      <a:pPr indent="0" lvl="0" marL="0" rtl="0" algn="l">
                        <a:spcBef>
                          <a:spcPts val="0"/>
                        </a:spcBef>
                        <a:spcAft>
                          <a:spcPts val="0"/>
                        </a:spcAft>
                        <a:buNone/>
                      </a:pPr>
                      <a:r>
                        <a:rPr lang="en" sz="900"/>
                        <a:t>Mini lesson / week focus</a:t>
                      </a:r>
                      <a:endParaRPr sz="900"/>
                    </a:p>
                    <a:p>
                      <a:pPr indent="0" lvl="0" marL="0" rtl="0" algn="l">
                        <a:spcBef>
                          <a:spcPts val="0"/>
                        </a:spcBef>
                        <a:spcAft>
                          <a:spcPts val="0"/>
                        </a:spcAft>
                        <a:buNone/>
                      </a:pPr>
                      <a:r>
                        <a:rPr lang="en" sz="900"/>
                        <a:t>Workshop/Conferences </a:t>
                      </a:r>
                      <a:endParaRPr sz="900"/>
                    </a:p>
                  </a:txBody>
                  <a:tcPr marT="91425" marB="91425" marR="91425" marL="91425">
                    <a:solidFill>
                      <a:srgbClr val="FFFFFF"/>
                    </a:solidFill>
                  </a:tcPr>
                </a:tc>
                <a:tc>
                  <a:txBody>
                    <a:bodyPr/>
                    <a:lstStyle/>
                    <a:p>
                      <a:pPr indent="0" lvl="0" marL="0" rtl="0" algn="l">
                        <a:spcBef>
                          <a:spcPts val="0"/>
                        </a:spcBef>
                        <a:spcAft>
                          <a:spcPts val="0"/>
                        </a:spcAft>
                        <a:buNone/>
                      </a:pPr>
                      <a:r>
                        <a:rPr lang="en" sz="900"/>
                        <a:t>Tech rotations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Workshop/Conferences</a:t>
                      </a:r>
                      <a:endParaRPr sz="900"/>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Tech rotations</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Workshop/Conferences</a:t>
                      </a:r>
                      <a:endParaRPr sz="900">
                        <a:solidFill>
                          <a:schemeClr val="dk1"/>
                        </a:solidFill>
                      </a:endParaRPr>
                    </a:p>
                    <a:p>
                      <a:pPr indent="0" lvl="0" marL="0" rtl="0" algn="l">
                        <a:spcBef>
                          <a:spcPts val="0"/>
                        </a:spcBef>
                        <a:spcAft>
                          <a:spcPts val="0"/>
                        </a:spcAft>
                        <a:buNone/>
                      </a:pPr>
                      <a:r>
                        <a:t/>
                      </a:r>
                      <a:endParaRPr sz="900"/>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Tech rotations</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Workshop/Conferences</a:t>
                      </a:r>
                      <a:endParaRPr sz="900">
                        <a:solidFill>
                          <a:schemeClr val="dk1"/>
                        </a:solidFill>
                      </a:endParaRPr>
                    </a:p>
                    <a:p>
                      <a:pPr indent="0" lvl="0" marL="0" rtl="0" algn="l">
                        <a:spcBef>
                          <a:spcPts val="0"/>
                        </a:spcBef>
                        <a:spcAft>
                          <a:spcPts val="0"/>
                        </a:spcAft>
                        <a:buNone/>
                      </a:pPr>
                      <a:r>
                        <a:t/>
                      </a:r>
                      <a:endParaRPr sz="900"/>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Tech rotations</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Workshop/Conferences</a:t>
                      </a:r>
                      <a:endParaRPr sz="900">
                        <a:solidFill>
                          <a:schemeClr val="dk1"/>
                        </a:solidFill>
                      </a:endParaRPr>
                    </a:p>
                    <a:p>
                      <a:pPr indent="0" lvl="0" marL="0" rtl="0" algn="l">
                        <a:spcBef>
                          <a:spcPts val="0"/>
                        </a:spcBef>
                        <a:spcAft>
                          <a:spcPts val="0"/>
                        </a:spcAft>
                        <a:buNone/>
                      </a:pPr>
                      <a:r>
                        <a:t/>
                      </a:r>
                      <a:endParaRPr sz="900"/>
                    </a:p>
                  </a:txBody>
                  <a:tcPr marT="91425" marB="91425" marR="91425" marL="91425">
                    <a:solidFill>
                      <a:srgbClr val="FFFFF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37"/>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How do I add something I’ve created in Google Drive?</a:t>
            </a:r>
            <a:endParaRPr sz="36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rPr lang="en" sz="3000">
                <a:highlight>
                  <a:srgbClr val="95A5A6"/>
                </a:highlight>
              </a:rPr>
              <a:t>Let’s try!</a:t>
            </a:r>
            <a:endParaRPr sz="30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pic>
        <p:nvPicPr>
          <p:cNvPr id="1983" name="Google Shape;1983;p37">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984" name="Google Shape;1984;p3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38"/>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How do I add a YOUTUBE video?</a:t>
            </a:r>
            <a:endParaRPr sz="36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rPr lang="en" sz="3000">
                <a:highlight>
                  <a:srgbClr val="95A5A6"/>
                </a:highlight>
              </a:rPr>
              <a:t>Let’s try!</a:t>
            </a:r>
            <a:endParaRPr sz="3000">
              <a:highlight>
                <a:srgbClr val="95A5A6"/>
              </a:highlight>
            </a:endParaRPr>
          </a:p>
          <a:p>
            <a:pPr indent="0" lvl="0" marL="0" marR="0" rtl="0" algn="l">
              <a:lnSpc>
                <a:spcPct val="100000"/>
              </a:lnSpc>
              <a:spcBef>
                <a:spcPts val="0"/>
              </a:spcBef>
              <a:spcAft>
                <a:spcPts val="0"/>
              </a:spcAft>
              <a:buNone/>
            </a:pPr>
            <a:r>
              <a:rPr lang="en" sz="3000">
                <a:highlight>
                  <a:srgbClr val="95A5A6"/>
                </a:highlight>
              </a:rPr>
              <a:t>Search for WHY DIGITAL PORTFOLIOS</a:t>
            </a:r>
            <a:endParaRPr sz="30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pic>
        <p:nvPicPr>
          <p:cNvPr id="1990" name="Google Shape;1990;p38">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991" name="Google Shape;1991;p38">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2" name="Google Shape;1992;p38"/>
          <p:cNvPicPr preferRelativeResize="0"/>
          <p:nvPr/>
        </p:nvPicPr>
        <p:blipFill>
          <a:blip r:embed="rId6">
            <a:alphaModFix/>
          </a:blip>
          <a:stretch>
            <a:fillRect/>
          </a:stretch>
        </p:blipFill>
        <p:spPr>
          <a:xfrm>
            <a:off x="907075" y="3396425"/>
            <a:ext cx="6148575" cy="20118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6" name="Shape 1996"/>
        <p:cNvGrpSpPr/>
        <p:nvPr/>
      </p:nvGrpSpPr>
      <p:grpSpPr>
        <a:xfrm>
          <a:off x="0" y="0"/>
          <a:ext cx="0" cy="0"/>
          <a:chOff x="0" y="0"/>
          <a:chExt cx="0" cy="0"/>
        </a:xfrm>
      </p:grpSpPr>
      <p:sp>
        <p:nvSpPr>
          <p:cNvPr id="1997" name="Google Shape;1997;p39"/>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How do I add something I’ve written by hand?</a:t>
            </a:r>
            <a:endParaRPr sz="36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0" lvl="0" marL="0" marR="0" rtl="0" algn="l">
              <a:lnSpc>
                <a:spcPct val="100000"/>
              </a:lnSpc>
              <a:spcBef>
                <a:spcPts val="0"/>
              </a:spcBef>
              <a:spcAft>
                <a:spcPts val="0"/>
              </a:spcAft>
              <a:buNone/>
            </a:pPr>
            <a:r>
              <a:rPr lang="en" sz="2400">
                <a:highlight>
                  <a:srgbClr val="95A5A6"/>
                </a:highlight>
              </a:rPr>
              <a:t>**You have options! What works best for you?</a:t>
            </a:r>
            <a:endParaRPr sz="24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Google Drive App on your phone</a:t>
            </a:r>
            <a:endParaRPr sz="30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Chromebook camera</a:t>
            </a:r>
            <a:endParaRPr sz="3000">
              <a:highlight>
                <a:srgbClr val="95A5A6"/>
              </a:highlight>
            </a:endParaRPr>
          </a:p>
          <a:p>
            <a:pPr indent="-419100" lvl="0" marL="457200" marR="0" rtl="0" algn="l">
              <a:lnSpc>
                <a:spcPct val="100000"/>
              </a:lnSpc>
              <a:spcBef>
                <a:spcPts val="0"/>
              </a:spcBef>
              <a:spcAft>
                <a:spcPts val="0"/>
              </a:spcAft>
              <a:buSzPts val="3000"/>
              <a:buChar char="-"/>
            </a:pPr>
            <a:r>
              <a:rPr lang="en" sz="3000">
                <a:highlight>
                  <a:srgbClr val="95A5A6"/>
                </a:highlight>
              </a:rPr>
              <a:t>CamScanner App</a:t>
            </a:r>
            <a:endParaRPr sz="30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t/>
            </a:r>
            <a:endParaRPr sz="3000">
              <a:highlight>
                <a:srgbClr val="95A5A6"/>
              </a:highlight>
            </a:endParaRPr>
          </a:p>
          <a:p>
            <a:pPr indent="0" lvl="0" marL="0" marR="0" rtl="0" algn="l">
              <a:lnSpc>
                <a:spcPct val="100000"/>
              </a:lnSpc>
              <a:spcBef>
                <a:spcPts val="0"/>
              </a:spcBef>
              <a:spcAft>
                <a:spcPts val="0"/>
              </a:spcAft>
              <a:buNone/>
            </a:pPr>
            <a:r>
              <a:rPr lang="en" sz="3000">
                <a:highlight>
                  <a:srgbClr val="95A5A6"/>
                </a:highlight>
              </a:rPr>
              <a:t>Let’s try!</a:t>
            </a:r>
            <a:endParaRPr sz="30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pic>
        <p:nvPicPr>
          <p:cNvPr id="1998" name="Google Shape;1998;p39"/>
          <p:cNvPicPr preferRelativeResize="0"/>
          <p:nvPr/>
        </p:nvPicPr>
        <p:blipFill>
          <a:blip r:embed="rId3">
            <a:alphaModFix/>
          </a:blip>
          <a:stretch>
            <a:fillRect/>
          </a:stretch>
        </p:blipFill>
        <p:spPr>
          <a:xfrm>
            <a:off x="4263550" y="3847025"/>
            <a:ext cx="2905125" cy="1447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40"/>
          <p:cNvSpPr txBox="1"/>
          <p:nvPr>
            <p:ph idx="1" type="subTitle"/>
          </p:nvPr>
        </p:nvSpPr>
        <p:spPr>
          <a:xfrm>
            <a:off x="304800" y="170525"/>
            <a:ext cx="8742300" cy="1061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600">
                <a:highlight>
                  <a:srgbClr val="95A5A6"/>
                </a:highlight>
              </a:rPr>
              <a:t>What else can I do</a:t>
            </a:r>
            <a:r>
              <a:rPr lang="en" sz="3600">
                <a:highlight>
                  <a:srgbClr val="95A5A6"/>
                </a:highlight>
              </a:rPr>
              <a:t>?</a:t>
            </a:r>
            <a:endParaRPr sz="3600">
              <a:highlight>
                <a:srgbClr val="95A5A6"/>
              </a:highlight>
            </a:endParaRPr>
          </a:p>
          <a:p>
            <a:pPr indent="0" lvl="0" marL="0" marR="0" rtl="0" algn="l">
              <a:lnSpc>
                <a:spcPct val="100000"/>
              </a:lnSpc>
              <a:spcBef>
                <a:spcPts val="0"/>
              </a:spcBef>
              <a:spcAft>
                <a:spcPts val="0"/>
              </a:spcAft>
              <a:buNone/>
            </a:pPr>
            <a:r>
              <a:t/>
            </a:r>
            <a:endParaRPr sz="3600">
              <a:highlight>
                <a:srgbClr val="95A5A6"/>
              </a:highlight>
            </a:endParaRPr>
          </a:p>
          <a:p>
            <a:pPr indent="0" lvl="0" marL="0" marR="0" rtl="0" algn="l">
              <a:lnSpc>
                <a:spcPct val="100000"/>
              </a:lnSpc>
              <a:spcBef>
                <a:spcPts val="0"/>
              </a:spcBef>
              <a:spcAft>
                <a:spcPts val="0"/>
              </a:spcAft>
              <a:buNone/>
            </a:pPr>
            <a:r>
              <a:rPr lang="en" sz="2400">
                <a:highlight>
                  <a:srgbClr val="95A5A6"/>
                </a:highlight>
              </a:rPr>
              <a:t>Play!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Take some time now to add new pages. </a:t>
            </a:r>
            <a:endParaRPr sz="2400">
              <a:highlight>
                <a:srgbClr val="95A5A6"/>
              </a:highlight>
            </a:endParaRPr>
          </a:p>
          <a:p>
            <a:pPr indent="-381000" lvl="0" marL="457200" marR="0" rtl="0" algn="l">
              <a:lnSpc>
                <a:spcPct val="100000"/>
              </a:lnSpc>
              <a:spcBef>
                <a:spcPts val="0"/>
              </a:spcBef>
              <a:spcAft>
                <a:spcPts val="0"/>
              </a:spcAft>
              <a:buSzPts val="2400"/>
              <a:buChar char="-"/>
            </a:pPr>
            <a:r>
              <a:rPr lang="en" sz="2400">
                <a:highlight>
                  <a:srgbClr val="95A5A6"/>
                </a:highlight>
              </a:rPr>
              <a:t>Name them after the courses you’ve attended today.</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rPr lang="en" sz="2400">
                <a:highlight>
                  <a:srgbClr val="95A5A6"/>
                </a:highlight>
              </a:rPr>
              <a:t>Try adding your own photos or notes to these pages.</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a:p>
            <a:pPr indent="0" lvl="0" marL="0" marR="0" rtl="0" algn="l">
              <a:lnSpc>
                <a:spcPct val="100000"/>
              </a:lnSpc>
              <a:spcBef>
                <a:spcPts val="0"/>
              </a:spcBef>
              <a:spcAft>
                <a:spcPts val="0"/>
              </a:spcAft>
              <a:buNone/>
            </a:pPr>
            <a:r>
              <a:t/>
            </a:r>
            <a:endParaRPr sz="2400">
              <a:highlight>
                <a:srgbClr val="95A5A6"/>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41"/>
          <p:cNvSpPr txBox="1"/>
          <p:nvPr/>
        </p:nvSpPr>
        <p:spPr>
          <a:xfrm>
            <a:off x="0" y="0"/>
            <a:ext cx="9088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highlight>
                  <a:srgbClr val="F55D4B"/>
                </a:highlight>
                <a:latin typeface="Merriweather"/>
                <a:ea typeface="Merriweather"/>
                <a:cs typeface="Merriweather"/>
                <a:sym typeface="Merriweather"/>
              </a:rPr>
              <a:t>Will my students enjoy using digital portfolios?</a:t>
            </a:r>
            <a:endParaRPr sz="3600">
              <a:highlight>
                <a:srgbClr val="F55D4B"/>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sp>
        <p:nvSpPr>
          <p:cNvPr id="1826" name="Google Shape;1826;p15"/>
          <p:cNvSpPr txBox="1"/>
          <p:nvPr/>
        </p:nvSpPr>
        <p:spPr>
          <a:xfrm>
            <a:off x="311700" y="8428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2C3E50"/>
                </a:solidFill>
                <a:latin typeface="Merriweather"/>
                <a:ea typeface="Merriweather"/>
                <a:cs typeface="Merriweather"/>
                <a:sym typeface="Merriweather"/>
              </a:rPr>
              <a:t>Turn and Talk</a:t>
            </a:r>
            <a:endParaRPr sz="4800">
              <a:solidFill>
                <a:srgbClr val="2C3E50"/>
              </a:solidFill>
              <a:latin typeface="Merriweather"/>
              <a:ea typeface="Merriweather"/>
              <a:cs typeface="Merriweather"/>
              <a:sym typeface="Merriweather"/>
            </a:endParaRPr>
          </a:p>
          <a:p>
            <a:pPr indent="0" lvl="0" marL="0" rtl="0" algn="ctr">
              <a:spcBef>
                <a:spcPts val="0"/>
              </a:spcBef>
              <a:spcAft>
                <a:spcPts val="0"/>
              </a:spcAft>
              <a:buNone/>
            </a:pPr>
            <a:r>
              <a:t/>
            </a:r>
            <a:endParaRPr sz="4800">
              <a:solidFill>
                <a:srgbClr val="2C3E50"/>
              </a:solidFill>
              <a:latin typeface="Merriweather"/>
              <a:ea typeface="Merriweather"/>
              <a:cs typeface="Merriweather"/>
              <a:sym typeface="Merriweather"/>
            </a:endParaRPr>
          </a:p>
          <a:p>
            <a:pPr indent="0" lvl="0" marL="0" rtl="0" algn="ctr">
              <a:spcBef>
                <a:spcPts val="0"/>
              </a:spcBef>
              <a:spcAft>
                <a:spcPts val="0"/>
              </a:spcAft>
              <a:buNone/>
            </a:pPr>
            <a:r>
              <a:rPr lang="en" sz="3600">
                <a:solidFill>
                  <a:srgbClr val="2C3E50"/>
                </a:solidFill>
                <a:highlight>
                  <a:srgbClr val="FFFFFF"/>
                </a:highlight>
                <a:latin typeface="Merriweather"/>
                <a:ea typeface="Merriweather"/>
                <a:cs typeface="Merriweather"/>
                <a:sym typeface="Merriweather"/>
              </a:rPr>
              <a:t>What questions do you hope to find answers to today?</a:t>
            </a:r>
            <a:endParaRPr sz="3600">
              <a:solidFill>
                <a:srgbClr val="2C3E50"/>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rgbClr val="2C3E50"/>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rPr lang="en" sz="3000">
                <a:solidFill>
                  <a:srgbClr val="3C78D8"/>
                </a:solidFill>
                <a:highlight>
                  <a:srgbClr val="FFFFFF"/>
                </a:highlight>
                <a:latin typeface="Merriweather"/>
                <a:ea typeface="Merriweather"/>
                <a:cs typeface="Merriweather"/>
                <a:sym typeface="Merriweather"/>
              </a:rPr>
              <a:t>Have these questions </a:t>
            </a:r>
            <a:r>
              <a:rPr lang="en" sz="3000">
                <a:solidFill>
                  <a:srgbClr val="3C78D8"/>
                </a:solidFill>
                <a:highlight>
                  <a:srgbClr val="FFFFFF"/>
                </a:highlight>
                <a:latin typeface="Merriweather"/>
                <a:ea typeface="Merriweather"/>
                <a:cs typeface="Merriweather"/>
                <a:sym typeface="Merriweather"/>
              </a:rPr>
              <a:t>handwritten</a:t>
            </a:r>
            <a:r>
              <a:rPr lang="en" sz="3000">
                <a:solidFill>
                  <a:srgbClr val="3C78D8"/>
                </a:solidFill>
                <a:highlight>
                  <a:srgbClr val="FFFFFF"/>
                </a:highlight>
                <a:latin typeface="Merriweather"/>
                <a:ea typeface="Merriweather"/>
                <a:cs typeface="Merriweather"/>
                <a:sym typeface="Merriweather"/>
              </a:rPr>
              <a:t> somewhere. </a:t>
            </a:r>
            <a:endParaRPr sz="3000">
              <a:solidFill>
                <a:srgbClr val="3C78D8"/>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rPr lang="en" sz="3000">
                <a:solidFill>
                  <a:srgbClr val="2C3E50"/>
                </a:solidFill>
                <a:highlight>
                  <a:srgbClr val="FFFFFF"/>
                </a:highlight>
                <a:latin typeface="Merriweather"/>
                <a:ea typeface="Merriweather"/>
                <a:cs typeface="Merriweather"/>
                <a:sym typeface="Merriweather"/>
              </a:rPr>
              <a:t>We will use them later! </a:t>
            </a:r>
            <a:endParaRPr sz="3000">
              <a:solidFill>
                <a:srgbClr val="2C3E50"/>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rgbClr val="2C3E50"/>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sz="3600">
              <a:solidFill>
                <a:srgbClr val="2C3E50"/>
              </a:solidFill>
              <a:latin typeface="Merriweather"/>
              <a:ea typeface="Merriweather"/>
              <a:cs typeface="Merriweather"/>
              <a:sym typeface="Merriweather"/>
            </a:endParaRPr>
          </a:p>
          <a:p>
            <a:pPr indent="0" lvl="0" marL="0" rtl="0" algn="l">
              <a:spcBef>
                <a:spcPts val="0"/>
              </a:spcBef>
              <a:spcAft>
                <a:spcPts val="0"/>
              </a:spcAft>
              <a:buNone/>
            </a:pPr>
            <a:r>
              <a:t/>
            </a:r>
            <a:endParaRPr sz="2400">
              <a:solidFill>
                <a:srgbClr val="2C3E50"/>
              </a:solidFill>
              <a:latin typeface="Merriweather"/>
              <a:ea typeface="Merriweather"/>
              <a:cs typeface="Merriweather"/>
              <a:sym typeface="Merriweather"/>
            </a:endParaRPr>
          </a:p>
          <a:p>
            <a:pPr indent="0" lvl="0" marL="0" rtl="0" algn="l">
              <a:spcBef>
                <a:spcPts val="0"/>
              </a:spcBef>
              <a:spcAft>
                <a:spcPts val="0"/>
              </a:spcAft>
              <a:buNone/>
            </a:pPr>
            <a:r>
              <a:t/>
            </a:r>
            <a:endParaRPr sz="2400">
              <a:solidFill>
                <a:srgbClr val="2C3E50"/>
              </a:solidFill>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p42"/>
          <p:cNvSpPr txBox="1"/>
          <p:nvPr>
            <p:ph type="title"/>
          </p:nvPr>
        </p:nvSpPr>
        <p:spPr>
          <a:xfrm>
            <a:off x="0" y="900550"/>
            <a:ext cx="8866800" cy="7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3600">
                <a:solidFill>
                  <a:schemeClr val="dk1"/>
                </a:solidFill>
                <a:highlight>
                  <a:srgbClr val="FFFFFF"/>
                </a:highlight>
                <a:latin typeface="Merriweather"/>
                <a:ea typeface="Merriweather"/>
                <a:cs typeface="Merriweather"/>
                <a:sym typeface="Merriweather"/>
              </a:rPr>
              <a:t>Student Feedback - </a:t>
            </a:r>
            <a:r>
              <a:rPr b="0" lang="en" sz="3000">
                <a:solidFill>
                  <a:schemeClr val="dk1"/>
                </a:solidFill>
                <a:highlight>
                  <a:srgbClr val="FFFFFF"/>
                </a:highlight>
                <a:latin typeface="Merriweather"/>
                <a:ea typeface="Merriweather"/>
                <a:cs typeface="Merriweather"/>
                <a:sym typeface="Merriweather"/>
              </a:rPr>
              <a:t>What did you enjoy about using digital portfolios this year?</a:t>
            </a:r>
            <a:endParaRPr b="0" sz="3000">
              <a:solidFill>
                <a:schemeClr val="dk1"/>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a:highlight>
                <a:srgbClr val="FFFFFF"/>
              </a:highlight>
            </a:endParaRPr>
          </a:p>
        </p:txBody>
      </p:sp>
      <p:sp>
        <p:nvSpPr>
          <p:cNvPr id="2014" name="Google Shape;2014;p42"/>
          <p:cNvSpPr txBox="1"/>
          <p:nvPr>
            <p:ph idx="1" type="body"/>
          </p:nvPr>
        </p:nvSpPr>
        <p:spPr>
          <a:xfrm>
            <a:off x="228750" y="1248050"/>
            <a:ext cx="8686500" cy="466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“I was able to see how I've grow and improved as a writer.”</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“I can see what I did this year, because I lost most of my work.”</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“I got to personalize the way I liked it, and it made me feel more accomplished looking at all that I have made.”</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“I liked how we posted our things and how to do the themes on it and was really cool and creative and I want it for next year as well.”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“Being able to look back at all I have worked on this year and to see what I have improved on.”</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“Being able to show my parents everything I’ve been doing in class”</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“Nothing really because I thought it was boring”</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highlight>
                  <a:schemeClr val="lt1"/>
                </a:highlight>
                <a:latin typeface="Arial"/>
                <a:ea typeface="Arial"/>
                <a:cs typeface="Arial"/>
                <a:sym typeface="Arial"/>
              </a:rPr>
              <a:t>“I enjoyed seeing my growth.”</a:t>
            </a:r>
            <a:endParaRPr sz="1800">
              <a:solidFill>
                <a:schemeClr val="dk1"/>
              </a:solidFill>
              <a:highlight>
                <a:schemeClr val="lt1"/>
              </a:highlight>
              <a:latin typeface="Arial"/>
              <a:ea typeface="Arial"/>
              <a:cs typeface="Arial"/>
              <a:sym typeface="Arial"/>
            </a:endParaRPr>
          </a:p>
          <a:p>
            <a:pPr indent="0" lvl="0" marL="0" rtl="0" algn="l">
              <a:spcBef>
                <a:spcPts val="1600"/>
              </a:spcBef>
              <a:spcAft>
                <a:spcPts val="0"/>
              </a:spcAft>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43"/>
          <p:cNvSpPr txBox="1"/>
          <p:nvPr>
            <p:ph idx="1" type="body"/>
          </p:nvPr>
        </p:nvSpPr>
        <p:spPr>
          <a:xfrm>
            <a:off x="228750" y="1248050"/>
            <a:ext cx="8686500" cy="466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rPr lang="en" sz="1800">
                <a:solidFill>
                  <a:schemeClr val="dk1"/>
                </a:solidFill>
                <a:highlight>
                  <a:schemeClr val="lt1"/>
                </a:highlight>
                <a:latin typeface="Arial"/>
                <a:ea typeface="Arial"/>
                <a:cs typeface="Arial"/>
                <a:sym typeface="Arial"/>
              </a:rPr>
              <a:t>“Nothing really because I thought it was boring”</a:t>
            </a:r>
            <a:endParaRPr sz="1800">
              <a:solidFill>
                <a:schemeClr val="dk1"/>
              </a:solidFill>
              <a:highlight>
                <a:schemeClr val="lt1"/>
              </a:highlight>
              <a:latin typeface="Arial"/>
              <a:ea typeface="Arial"/>
              <a:cs typeface="Arial"/>
              <a:sym typeface="Arial"/>
            </a:endParaRPr>
          </a:p>
          <a:p>
            <a:pPr indent="0" lvl="0" marL="0" rtl="0" algn="l">
              <a:lnSpc>
                <a:spcPct val="115000"/>
              </a:lnSpc>
              <a:spcBef>
                <a:spcPts val="1600"/>
              </a:spcBef>
              <a:spcAft>
                <a:spcPts val="0"/>
              </a:spcAft>
              <a:buNone/>
            </a:pPr>
            <a:r>
              <a:t/>
            </a:r>
            <a:endParaRPr sz="1800">
              <a:solidFill>
                <a:schemeClr val="dk1"/>
              </a:solidFill>
              <a:highlight>
                <a:schemeClr val="lt1"/>
              </a:highlight>
              <a:latin typeface="Arial"/>
              <a:ea typeface="Arial"/>
              <a:cs typeface="Arial"/>
              <a:sym typeface="Arial"/>
            </a:endParaRPr>
          </a:p>
          <a:p>
            <a:pPr indent="0" lvl="0" marL="0" rtl="0" algn="l">
              <a:spcBef>
                <a:spcPts val="1600"/>
              </a:spcBef>
              <a:spcAft>
                <a:spcPts val="0"/>
              </a:spcAft>
              <a:buNone/>
            </a:pPr>
            <a:r>
              <a:t/>
            </a:r>
            <a:endParaRPr sz="1800"/>
          </a:p>
        </p:txBody>
      </p:sp>
      <p:sp>
        <p:nvSpPr>
          <p:cNvPr id="2020" name="Google Shape;2020;p43"/>
          <p:cNvSpPr txBox="1"/>
          <p:nvPr>
            <p:ph type="title"/>
          </p:nvPr>
        </p:nvSpPr>
        <p:spPr>
          <a:xfrm>
            <a:off x="0" y="900550"/>
            <a:ext cx="8866800" cy="7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600">
                <a:solidFill>
                  <a:schemeClr val="dk1"/>
                </a:solidFill>
                <a:highlight>
                  <a:srgbClr val="FFFFFF"/>
                </a:highlight>
                <a:latin typeface="Merriweather"/>
                <a:ea typeface="Merriweather"/>
                <a:cs typeface="Merriweather"/>
                <a:sym typeface="Merriweather"/>
              </a:rPr>
              <a:t>Student Feedback - </a:t>
            </a:r>
            <a:r>
              <a:rPr b="0" lang="en" sz="3000">
                <a:solidFill>
                  <a:schemeClr val="dk1"/>
                </a:solidFill>
                <a:highlight>
                  <a:srgbClr val="FFFFFF"/>
                </a:highlight>
                <a:latin typeface="Merriweather"/>
                <a:ea typeface="Merriweather"/>
                <a:cs typeface="Merriweather"/>
                <a:sym typeface="Merriweather"/>
              </a:rPr>
              <a:t>What did you enjoy about using digital portfolios this year?</a:t>
            </a:r>
            <a:endParaRPr b="0" sz="3000">
              <a:solidFill>
                <a:schemeClr val="dk1"/>
              </a:solidFill>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a:highlight>
                <a:srgbClr val="FFFFFF"/>
              </a:highlight>
            </a:endParaRPr>
          </a:p>
        </p:txBody>
      </p:sp>
      <p:sp>
        <p:nvSpPr>
          <p:cNvPr id="2021" name="Google Shape;2021;p43"/>
          <p:cNvSpPr/>
          <p:nvPr/>
        </p:nvSpPr>
        <p:spPr>
          <a:xfrm rot="1903789">
            <a:off x="3844685" y="2855246"/>
            <a:ext cx="1454610" cy="2489966"/>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3"/>
          <p:cNvSpPr txBox="1"/>
          <p:nvPr/>
        </p:nvSpPr>
        <p:spPr>
          <a:xfrm>
            <a:off x="4973775" y="1632075"/>
            <a:ext cx="3941400" cy="19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Didact Gothic"/>
                <a:ea typeface="Didact Gothic"/>
                <a:cs typeface="Didact Gothic"/>
                <a:sym typeface="Didact Gothic"/>
              </a:rPr>
              <a:t>Digital Portfolios are a lot of work. </a:t>
            </a:r>
            <a:endParaRPr sz="2400">
              <a:latin typeface="Didact Gothic"/>
              <a:ea typeface="Didact Gothic"/>
              <a:cs typeface="Didact Gothic"/>
              <a:sym typeface="Didact Gothic"/>
            </a:endParaRPr>
          </a:p>
          <a:p>
            <a:pPr indent="0" lvl="0" marL="0" rtl="0" algn="l">
              <a:spcBef>
                <a:spcPts val="0"/>
              </a:spcBef>
              <a:spcAft>
                <a:spcPts val="0"/>
              </a:spcAft>
              <a:buNone/>
            </a:pPr>
            <a:r>
              <a:rPr lang="en" sz="2400">
                <a:latin typeface="Didact Gothic"/>
                <a:ea typeface="Didact Gothic"/>
                <a:cs typeface="Didact Gothic"/>
                <a:sym typeface="Didact Gothic"/>
              </a:rPr>
              <a:t>They require commitment from students and teachers. </a:t>
            </a:r>
            <a:endParaRPr sz="2400">
              <a:latin typeface="Didact Gothic"/>
              <a:ea typeface="Didact Gothic"/>
              <a:cs typeface="Didact Gothic"/>
              <a:sym typeface="Didact Gothic"/>
            </a:endParaRPr>
          </a:p>
          <a:p>
            <a:pPr indent="0" lvl="0" marL="0" rtl="0" algn="l">
              <a:spcBef>
                <a:spcPts val="0"/>
              </a:spcBef>
              <a:spcAft>
                <a:spcPts val="0"/>
              </a:spcAft>
              <a:buNone/>
            </a:pPr>
            <a:r>
              <a:t/>
            </a:r>
            <a:endParaRPr sz="2400">
              <a:latin typeface="Didact Gothic"/>
              <a:ea typeface="Didact Gothic"/>
              <a:cs typeface="Didact Gothic"/>
              <a:sym typeface="Didact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026" name="Shape 2026"/>
        <p:cNvGrpSpPr/>
        <p:nvPr/>
      </p:nvGrpSpPr>
      <p:grpSpPr>
        <a:xfrm>
          <a:off x="0" y="0"/>
          <a:ext cx="0" cy="0"/>
          <a:chOff x="0" y="0"/>
          <a:chExt cx="0" cy="0"/>
        </a:xfrm>
      </p:grpSpPr>
      <p:sp>
        <p:nvSpPr>
          <p:cNvPr id="2027" name="Google Shape;2027;p44"/>
          <p:cNvSpPr txBox="1"/>
          <p:nvPr/>
        </p:nvSpPr>
        <p:spPr>
          <a:xfrm>
            <a:off x="353025" y="487975"/>
            <a:ext cx="6161400" cy="3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800">
                <a:solidFill>
                  <a:schemeClr val="lt1"/>
                </a:solidFill>
                <a:latin typeface="Proxima Nova Semibold"/>
                <a:ea typeface="Proxima Nova Semibold"/>
                <a:cs typeface="Proxima Nova Semibold"/>
                <a:sym typeface="Proxima Nova Semibold"/>
              </a:rPr>
              <a:t>Turn, Talk, and Jot</a:t>
            </a:r>
            <a:endParaRPr sz="36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3600">
              <a:solidFill>
                <a:srgbClr val="FFFFFF"/>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 sz="3000">
                <a:solidFill>
                  <a:srgbClr val="FFFFFF"/>
                </a:solidFill>
                <a:latin typeface="Proxima Nova Semibold"/>
                <a:ea typeface="Proxima Nova Semibold"/>
                <a:cs typeface="Proxima Nova Semibold"/>
                <a:sym typeface="Proxima Nova Semibold"/>
              </a:rPr>
              <a:t>If we are spending so much time creating portfolios, how can we </a:t>
            </a:r>
            <a:r>
              <a:rPr b="1" i="1" lang="en" sz="3000" u="sng">
                <a:solidFill>
                  <a:srgbClr val="FFFFFF"/>
                </a:solidFill>
                <a:latin typeface="Proxima Nova"/>
                <a:ea typeface="Proxima Nova"/>
                <a:cs typeface="Proxima Nova"/>
                <a:sym typeface="Proxima Nova"/>
              </a:rPr>
              <a:t>use</a:t>
            </a:r>
            <a:r>
              <a:rPr lang="en" sz="3000">
                <a:solidFill>
                  <a:srgbClr val="FFFFFF"/>
                </a:solidFill>
                <a:latin typeface="Proxima Nova Semibold"/>
                <a:ea typeface="Proxima Nova Semibold"/>
                <a:cs typeface="Proxima Nova Semibold"/>
                <a:sym typeface="Proxima Nova Semibold"/>
              </a:rPr>
              <a:t> them? </a:t>
            </a:r>
            <a:br>
              <a:rPr lang="en" sz="3600">
                <a:solidFill>
                  <a:srgbClr val="FFFFFF"/>
                </a:solidFill>
                <a:latin typeface="Proxima Nova Semibold"/>
                <a:ea typeface="Proxima Nova Semibold"/>
                <a:cs typeface="Proxima Nova Semibold"/>
                <a:sym typeface="Proxima Nova Semibold"/>
              </a:rPr>
            </a:br>
            <a:endParaRPr sz="3600">
              <a:solidFill>
                <a:srgbClr val="FFFFFF"/>
              </a:solidFill>
              <a:latin typeface="Proxima Nova Semibold"/>
              <a:ea typeface="Proxima Nova Semibold"/>
              <a:cs typeface="Proxima Nova Semibold"/>
              <a:sym typeface="Proxima Nova Semibold"/>
            </a:endParaRPr>
          </a:p>
        </p:txBody>
      </p:sp>
      <p:pic>
        <p:nvPicPr>
          <p:cNvPr id="2028" name="Google Shape;2028;p44"/>
          <p:cNvPicPr preferRelativeResize="0"/>
          <p:nvPr/>
        </p:nvPicPr>
        <p:blipFill>
          <a:blip r:embed="rId3">
            <a:alphaModFix/>
          </a:blip>
          <a:stretch>
            <a:fillRect/>
          </a:stretch>
        </p:blipFill>
        <p:spPr>
          <a:xfrm>
            <a:off x="4936600" y="1825638"/>
            <a:ext cx="4145500" cy="4572243"/>
          </a:xfrm>
          <a:prstGeom prst="rect">
            <a:avLst/>
          </a:prstGeom>
          <a:noFill/>
          <a:ln>
            <a:noFill/>
          </a:ln>
        </p:spPr>
      </p:pic>
      <p:pic>
        <p:nvPicPr>
          <p:cNvPr id="2029" name="Google Shape;2029;p44">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030" name="Google Shape;2030;p44">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A5A6"/>
        </a:solidFill>
      </p:bgPr>
    </p:bg>
    <p:spTree>
      <p:nvGrpSpPr>
        <p:cNvPr id="2034" name="Shape 2034"/>
        <p:cNvGrpSpPr/>
        <p:nvPr/>
      </p:nvGrpSpPr>
      <p:grpSpPr>
        <a:xfrm>
          <a:off x="0" y="0"/>
          <a:ext cx="0" cy="0"/>
          <a:chOff x="0" y="0"/>
          <a:chExt cx="0" cy="0"/>
        </a:xfrm>
      </p:grpSpPr>
      <p:sp>
        <p:nvSpPr>
          <p:cNvPr id="2035" name="Google Shape;2035;p45"/>
          <p:cNvSpPr txBox="1"/>
          <p:nvPr>
            <p:ph idx="4294967295" type="subTitle"/>
          </p:nvPr>
        </p:nvSpPr>
        <p:spPr>
          <a:xfrm>
            <a:off x="166200" y="0"/>
            <a:ext cx="88116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highlight>
                  <a:srgbClr val="95A5A6"/>
                </a:highlight>
              </a:rPr>
              <a:t>As you move forward with portfolios, here are a few topics you may wish to discuss with your PLCs.</a:t>
            </a:r>
            <a:endParaRPr sz="36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rPr lang="en">
                <a:highlight>
                  <a:srgbClr val="95A5A6"/>
                </a:highlight>
              </a:rPr>
              <a:t>Time</a:t>
            </a:r>
            <a:endParaRPr>
              <a:highlight>
                <a:srgbClr val="95A5A6"/>
              </a:highlight>
            </a:endParaRPr>
          </a:p>
          <a:p>
            <a:pPr indent="-342900" lvl="0" marL="457200" marR="0" rtl="0" algn="l">
              <a:lnSpc>
                <a:spcPct val="100000"/>
              </a:lnSpc>
              <a:spcBef>
                <a:spcPts val="0"/>
              </a:spcBef>
              <a:spcAft>
                <a:spcPts val="0"/>
              </a:spcAft>
              <a:buSzPts val="1800"/>
              <a:buChar char="❏"/>
            </a:pPr>
            <a:r>
              <a:rPr lang="en" sz="1800">
                <a:highlight>
                  <a:srgbClr val="95A5A6"/>
                </a:highlight>
              </a:rPr>
              <a:t>When do you expect your students to upload work? </a:t>
            </a:r>
            <a:endParaRPr sz="1800">
              <a:highlight>
                <a:srgbClr val="95A5A6"/>
              </a:highlight>
            </a:endParaRPr>
          </a:p>
          <a:p>
            <a:pPr indent="-342900" lvl="0" marL="457200" marR="0" rtl="0" algn="l">
              <a:lnSpc>
                <a:spcPct val="100000"/>
              </a:lnSpc>
              <a:spcBef>
                <a:spcPts val="0"/>
              </a:spcBef>
              <a:spcAft>
                <a:spcPts val="0"/>
              </a:spcAft>
              <a:buSzPts val="1800"/>
              <a:buChar char="❏"/>
            </a:pPr>
            <a:r>
              <a:rPr lang="en" sz="1800">
                <a:highlight>
                  <a:srgbClr val="95A5A6"/>
                </a:highlight>
              </a:rPr>
              <a:t>How often will you provide feedback on their portfolio?</a:t>
            </a:r>
            <a:endParaRPr sz="18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rPr lang="en">
                <a:highlight>
                  <a:srgbClr val="95A5A6"/>
                </a:highlight>
              </a:rPr>
              <a:t>Choice </a:t>
            </a:r>
            <a:endParaRPr>
              <a:highlight>
                <a:srgbClr val="95A5A6"/>
              </a:highlight>
            </a:endParaRPr>
          </a:p>
          <a:p>
            <a:pPr indent="-342900" lvl="0" marL="457200" marR="0" rtl="0" algn="l">
              <a:lnSpc>
                <a:spcPct val="100000"/>
              </a:lnSpc>
              <a:spcBef>
                <a:spcPts val="0"/>
              </a:spcBef>
              <a:spcAft>
                <a:spcPts val="0"/>
              </a:spcAft>
              <a:buSzPts val="1800"/>
              <a:buChar char="❏"/>
            </a:pPr>
            <a:r>
              <a:rPr lang="en" sz="1800">
                <a:highlight>
                  <a:srgbClr val="95A5A6"/>
                </a:highlight>
              </a:rPr>
              <a:t>Will students be allowed to customize their site?</a:t>
            </a:r>
            <a:endParaRPr sz="1800">
              <a:highlight>
                <a:srgbClr val="95A5A6"/>
              </a:highlight>
            </a:endParaRPr>
          </a:p>
          <a:p>
            <a:pPr indent="-342900" lvl="0" marL="457200" marR="0" rtl="0" algn="l">
              <a:lnSpc>
                <a:spcPct val="100000"/>
              </a:lnSpc>
              <a:spcBef>
                <a:spcPts val="0"/>
              </a:spcBef>
              <a:spcAft>
                <a:spcPts val="0"/>
              </a:spcAft>
              <a:buSzPts val="1800"/>
              <a:buChar char="❏"/>
            </a:pPr>
            <a:r>
              <a:rPr lang="en" sz="1800">
                <a:highlight>
                  <a:srgbClr val="95A5A6"/>
                </a:highlight>
              </a:rPr>
              <a:t>Will students have choice on what goes into their portfolio?</a:t>
            </a:r>
            <a:endParaRPr sz="1800">
              <a:highlight>
                <a:srgbClr val="95A5A6"/>
              </a:highlight>
            </a:endParaRPr>
          </a:p>
          <a:p>
            <a:pPr indent="0" lvl="0" marL="0" marR="0" rtl="0" algn="l">
              <a:lnSpc>
                <a:spcPct val="100000"/>
              </a:lnSpc>
              <a:spcBef>
                <a:spcPts val="0"/>
              </a:spcBef>
              <a:spcAft>
                <a:spcPts val="0"/>
              </a:spcAft>
              <a:buNone/>
            </a:pPr>
            <a:r>
              <a:t/>
            </a:r>
            <a:endParaRPr>
              <a:highlight>
                <a:srgbClr val="95A5A6"/>
              </a:highlight>
            </a:endParaRPr>
          </a:p>
          <a:p>
            <a:pPr indent="0" lvl="0" marL="0" marR="0" rtl="0" algn="l">
              <a:lnSpc>
                <a:spcPct val="100000"/>
              </a:lnSpc>
              <a:spcBef>
                <a:spcPts val="0"/>
              </a:spcBef>
              <a:spcAft>
                <a:spcPts val="0"/>
              </a:spcAft>
              <a:buNone/>
            </a:pPr>
            <a:r>
              <a:rPr lang="en">
                <a:highlight>
                  <a:srgbClr val="95A5A6"/>
                </a:highlight>
              </a:rPr>
              <a:t>Audience</a:t>
            </a:r>
            <a:endParaRPr>
              <a:highlight>
                <a:srgbClr val="95A5A6"/>
              </a:highlight>
            </a:endParaRPr>
          </a:p>
          <a:p>
            <a:pPr indent="-342900" lvl="0" marL="457200" marR="0" rtl="0" algn="l">
              <a:lnSpc>
                <a:spcPct val="100000"/>
              </a:lnSpc>
              <a:spcBef>
                <a:spcPts val="0"/>
              </a:spcBef>
              <a:spcAft>
                <a:spcPts val="0"/>
              </a:spcAft>
              <a:buSzPts val="1800"/>
              <a:buChar char="❏"/>
            </a:pPr>
            <a:r>
              <a:rPr lang="en" sz="1800">
                <a:highlight>
                  <a:srgbClr val="95A5A6"/>
                </a:highlight>
              </a:rPr>
              <a:t>Will you provide time for students to share their portfolios with other students? </a:t>
            </a:r>
            <a:endParaRPr sz="1800">
              <a:highlight>
                <a:srgbClr val="95A5A6"/>
              </a:highlight>
            </a:endParaRPr>
          </a:p>
          <a:p>
            <a:pPr indent="-342900" lvl="1" marL="914400" marR="0" rtl="0" algn="l">
              <a:lnSpc>
                <a:spcPct val="100000"/>
              </a:lnSpc>
              <a:spcBef>
                <a:spcPts val="0"/>
              </a:spcBef>
              <a:spcAft>
                <a:spcPts val="0"/>
              </a:spcAft>
              <a:buSzPts val="1800"/>
              <a:buChar char="❏"/>
            </a:pPr>
            <a:r>
              <a:rPr lang="en" sz="1800">
                <a:highlight>
                  <a:srgbClr val="95A5A6"/>
                </a:highlight>
              </a:rPr>
              <a:t>Other classes? </a:t>
            </a:r>
            <a:endParaRPr sz="1800">
              <a:highlight>
                <a:srgbClr val="95A5A6"/>
              </a:highlight>
            </a:endParaRPr>
          </a:p>
          <a:p>
            <a:pPr indent="-342900" lvl="1" marL="914400" marR="0" rtl="0" algn="l">
              <a:lnSpc>
                <a:spcPct val="100000"/>
              </a:lnSpc>
              <a:spcBef>
                <a:spcPts val="0"/>
              </a:spcBef>
              <a:spcAft>
                <a:spcPts val="0"/>
              </a:spcAft>
              <a:buSzPts val="1800"/>
              <a:buChar char="❏"/>
            </a:pPr>
            <a:r>
              <a:rPr lang="en" sz="1800">
                <a:highlight>
                  <a:srgbClr val="95A5A6"/>
                </a:highlight>
              </a:rPr>
              <a:t>Other teachers?</a:t>
            </a:r>
            <a:endParaRPr sz="1800">
              <a:highlight>
                <a:srgbClr val="95A5A6"/>
              </a:highlight>
            </a:endParaRPr>
          </a:p>
          <a:p>
            <a:pPr indent="0" lvl="0" marL="0" marR="0" rtl="0" algn="l">
              <a:lnSpc>
                <a:spcPct val="100000"/>
              </a:lnSpc>
              <a:spcBef>
                <a:spcPts val="0"/>
              </a:spcBef>
              <a:spcAft>
                <a:spcPts val="0"/>
              </a:spcAft>
              <a:buNone/>
            </a:pPr>
            <a:r>
              <a:t/>
            </a:r>
            <a:endParaRPr sz="1800">
              <a:highlight>
                <a:srgbClr val="95A5A6"/>
              </a:highlight>
            </a:endParaRPr>
          </a:p>
          <a:p>
            <a:pPr indent="0" lvl="0" marL="0" marR="0" rtl="0" algn="l">
              <a:lnSpc>
                <a:spcPct val="100000"/>
              </a:lnSpc>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46"/>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Have more questions? </a:t>
            </a:r>
            <a:endParaRPr/>
          </a:p>
        </p:txBody>
      </p:sp>
      <p:sp>
        <p:nvSpPr>
          <p:cNvPr id="2041" name="Google Shape;2041;p46"/>
          <p:cNvSpPr txBox="1"/>
          <p:nvPr>
            <p:ph idx="1" type="body"/>
          </p:nvPr>
        </p:nvSpPr>
        <p:spPr>
          <a:xfrm>
            <a:off x="977300" y="1705425"/>
            <a:ext cx="7713600" cy="471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Talk to us!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Shanna Morgan - </a:t>
            </a:r>
            <a:r>
              <a:rPr lang="en" u="sng">
                <a:solidFill>
                  <a:schemeClr val="hlink"/>
                </a:solidFill>
                <a:hlinkClick r:id="rId3"/>
              </a:rPr>
              <a:t>shannaamorgan@katyisd.org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Or @TheMsMorgan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Haley Melville - </a:t>
            </a:r>
            <a:r>
              <a:rPr lang="en" u="sng">
                <a:solidFill>
                  <a:schemeClr val="hlink"/>
                </a:solidFill>
                <a:hlinkClick r:id="rId4"/>
              </a:rPr>
              <a:t>haleyrmelville@katyisd.org</a:t>
            </a:r>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830" name="Shape 1830"/>
        <p:cNvGrpSpPr/>
        <p:nvPr/>
      </p:nvGrpSpPr>
      <p:grpSpPr>
        <a:xfrm>
          <a:off x="0" y="0"/>
          <a:ext cx="0" cy="0"/>
          <a:chOff x="0" y="0"/>
          <a:chExt cx="0" cy="0"/>
        </a:xfrm>
      </p:grpSpPr>
      <p:sp>
        <p:nvSpPr>
          <p:cNvPr id="1831" name="Google Shape;1831;p16"/>
          <p:cNvSpPr txBox="1"/>
          <p:nvPr/>
        </p:nvSpPr>
        <p:spPr>
          <a:xfrm>
            <a:off x="298375" y="239025"/>
            <a:ext cx="5391000" cy="366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800">
                <a:solidFill>
                  <a:srgbClr val="FFFFFF"/>
                </a:solidFill>
                <a:latin typeface="Proxima Nova Semibold"/>
                <a:ea typeface="Proxima Nova Semibold"/>
                <a:cs typeface="Proxima Nova Semibold"/>
                <a:sym typeface="Proxima Nova Semibold"/>
              </a:rPr>
              <a:t>Turn, Talk, and Jot</a:t>
            </a:r>
            <a:br>
              <a:rPr lang="en" sz="3600">
                <a:solidFill>
                  <a:srgbClr val="FFFFFF"/>
                </a:solidFill>
                <a:latin typeface="Proxima Nova Semibold"/>
                <a:ea typeface="Proxima Nova Semibold"/>
                <a:cs typeface="Proxima Nova Semibold"/>
                <a:sym typeface="Proxima Nova Semibold"/>
              </a:rPr>
            </a:br>
            <a:br>
              <a:rPr lang="en">
                <a:solidFill>
                  <a:srgbClr val="FFFFFF"/>
                </a:solidFill>
                <a:latin typeface="Proxima Nova Semibold"/>
                <a:ea typeface="Proxima Nova Semibold"/>
                <a:cs typeface="Proxima Nova Semibold"/>
                <a:sym typeface="Proxima Nova Semibold"/>
              </a:rPr>
            </a:br>
            <a:r>
              <a:rPr lang="en" sz="3600">
                <a:solidFill>
                  <a:srgbClr val="FFFFFF"/>
                </a:solidFill>
                <a:latin typeface="Proxima Nova"/>
                <a:ea typeface="Proxima Nova"/>
                <a:cs typeface="Proxima Nova"/>
                <a:sym typeface="Proxima Nova"/>
              </a:rPr>
              <a:t>Before we dive in, what are your initial thoughts on the purpose of a portfolio? </a:t>
            </a:r>
            <a:endParaRPr sz="3600">
              <a:solidFill>
                <a:srgbClr val="FFFFFF"/>
              </a:solidFill>
              <a:latin typeface="Proxima Nova Semibold"/>
              <a:ea typeface="Proxima Nova Semibold"/>
              <a:cs typeface="Proxima Nova Semibold"/>
              <a:sym typeface="Proxima Nova Semibold"/>
            </a:endParaRPr>
          </a:p>
        </p:txBody>
      </p:sp>
      <p:pic>
        <p:nvPicPr>
          <p:cNvPr id="1832" name="Google Shape;1832;p16"/>
          <p:cNvPicPr preferRelativeResize="0"/>
          <p:nvPr/>
        </p:nvPicPr>
        <p:blipFill>
          <a:blip r:embed="rId3">
            <a:alphaModFix/>
          </a:blip>
          <a:stretch>
            <a:fillRect/>
          </a:stretch>
        </p:blipFill>
        <p:spPr>
          <a:xfrm>
            <a:off x="2913300" y="3178076"/>
            <a:ext cx="6230699" cy="3119999"/>
          </a:xfrm>
          <a:prstGeom prst="rect">
            <a:avLst/>
          </a:prstGeom>
          <a:noFill/>
          <a:ln>
            <a:noFill/>
          </a:ln>
        </p:spPr>
      </p:pic>
      <p:pic>
        <p:nvPicPr>
          <p:cNvPr id="1833" name="Google Shape;1833;p16">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834" name="Google Shape;1834;p16">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8" name="Shape 1838"/>
        <p:cNvGrpSpPr/>
        <p:nvPr/>
      </p:nvGrpSpPr>
      <p:grpSpPr>
        <a:xfrm>
          <a:off x="0" y="0"/>
          <a:ext cx="0" cy="0"/>
          <a:chOff x="0" y="0"/>
          <a:chExt cx="0" cy="0"/>
        </a:xfrm>
      </p:grpSpPr>
      <p:sp>
        <p:nvSpPr>
          <p:cNvPr id="1839" name="Google Shape;1839;p17"/>
          <p:cNvSpPr txBox="1"/>
          <p:nvPr/>
        </p:nvSpPr>
        <p:spPr>
          <a:xfrm>
            <a:off x="0" y="0"/>
            <a:ext cx="914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2C3E50"/>
                </a:solidFill>
                <a:highlight>
                  <a:srgbClr val="FFFFFF"/>
                </a:highlight>
                <a:latin typeface="Merriweather"/>
                <a:ea typeface="Merriweather"/>
                <a:cs typeface="Merriweather"/>
                <a:sym typeface="Merriweather"/>
              </a:rPr>
              <a:t>Student Feedback - </a:t>
            </a:r>
            <a:r>
              <a:rPr lang="en" sz="3000">
                <a:solidFill>
                  <a:srgbClr val="2C3E50"/>
                </a:solidFill>
                <a:highlight>
                  <a:srgbClr val="FFFFFF"/>
                </a:highlight>
                <a:latin typeface="Merriweather"/>
                <a:ea typeface="Merriweather"/>
                <a:cs typeface="Merriweather"/>
                <a:sym typeface="Merriweather"/>
              </a:rPr>
              <a:t>What is the purpose of a portfolio?</a:t>
            </a:r>
            <a:r>
              <a:rPr lang="en" sz="3600">
                <a:solidFill>
                  <a:srgbClr val="2C3E50"/>
                </a:solidFill>
                <a:highlight>
                  <a:srgbClr val="FFFFFF"/>
                </a:highlight>
                <a:latin typeface="Merriweather"/>
                <a:ea typeface="Merriweather"/>
                <a:cs typeface="Merriweather"/>
                <a:sym typeface="Merriweather"/>
              </a:rPr>
              <a:t> </a:t>
            </a:r>
            <a:r>
              <a:rPr lang="en" sz="3600">
                <a:solidFill>
                  <a:srgbClr val="000000"/>
                </a:solidFill>
                <a:highlight>
                  <a:srgbClr val="FFFFFF"/>
                </a:highlight>
              </a:rPr>
              <a:t> </a:t>
            </a:r>
            <a:endParaRPr sz="3600">
              <a:solidFill>
                <a:srgbClr val="000000"/>
              </a:solidFill>
              <a:highlight>
                <a:srgbClr val="FFFFFF"/>
              </a:highlight>
            </a:endParaRPr>
          </a:p>
        </p:txBody>
      </p:sp>
      <p:pic>
        <p:nvPicPr>
          <p:cNvPr id="1840" name="Google Shape;1840;p17"/>
          <p:cNvPicPr preferRelativeResize="0"/>
          <p:nvPr/>
        </p:nvPicPr>
        <p:blipFill rotWithShape="1">
          <a:blip r:embed="rId3">
            <a:alphaModFix/>
          </a:blip>
          <a:srcRect b="5507" l="11063" r="42876" t="16918"/>
          <a:stretch/>
        </p:blipFill>
        <p:spPr>
          <a:xfrm rot="650478">
            <a:off x="4676815" y="2586075"/>
            <a:ext cx="4135638" cy="3917950"/>
          </a:xfrm>
          <a:prstGeom prst="rect">
            <a:avLst/>
          </a:prstGeom>
          <a:noFill/>
          <a:ln>
            <a:noFill/>
          </a:ln>
        </p:spPr>
      </p:pic>
      <p:pic>
        <p:nvPicPr>
          <p:cNvPr id="1841" name="Google Shape;1841;p17"/>
          <p:cNvPicPr preferRelativeResize="0"/>
          <p:nvPr/>
        </p:nvPicPr>
        <p:blipFill rotWithShape="1">
          <a:blip r:embed="rId4">
            <a:alphaModFix/>
          </a:blip>
          <a:srcRect b="4434" l="15691" r="7650" t="11255"/>
          <a:stretch/>
        </p:blipFill>
        <p:spPr>
          <a:xfrm rot="-894914">
            <a:off x="768255" y="3393610"/>
            <a:ext cx="4581239" cy="2834280"/>
          </a:xfrm>
          <a:prstGeom prst="rect">
            <a:avLst/>
          </a:prstGeom>
          <a:noFill/>
          <a:ln>
            <a:noFill/>
          </a:ln>
        </p:spPr>
      </p:pic>
      <p:sp>
        <p:nvSpPr>
          <p:cNvPr id="1842" name="Google Shape;1842;p17"/>
          <p:cNvSpPr txBox="1"/>
          <p:nvPr>
            <p:ph idx="4294967295" type="ctrTitle"/>
          </p:nvPr>
        </p:nvSpPr>
        <p:spPr>
          <a:xfrm>
            <a:off x="221700" y="1749900"/>
            <a:ext cx="87006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highlight>
                  <a:srgbClr val="FFFFFF"/>
                </a:highlight>
              </a:rPr>
              <a:t>“To allow us to see how we have grown throughout the year”</a:t>
            </a:r>
            <a:endParaRPr sz="3600">
              <a:highlight>
                <a:srgbClr val="FFFFFF"/>
              </a:highlight>
            </a:endParaRPr>
          </a:p>
          <a:p>
            <a:pPr indent="0" lvl="0" marL="0" rtl="0" algn="ctr">
              <a:spcBef>
                <a:spcPts val="0"/>
              </a:spcBef>
              <a:spcAft>
                <a:spcPts val="0"/>
              </a:spcAft>
              <a:buNone/>
            </a:pPr>
            <a:r>
              <a:rPr lang="en" sz="3600">
                <a:highlight>
                  <a:srgbClr val="FFFFFF"/>
                </a:highlight>
              </a:rPr>
              <a:t>-7th grade student</a:t>
            </a:r>
            <a:endParaRPr sz="360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6" name="Shape 1846"/>
        <p:cNvGrpSpPr/>
        <p:nvPr/>
      </p:nvGrpSpPr>
      <p:grpSpPr>
        <a:xfrm>
          <a:off x="0" y="0"/>
          <a:ext cx="0" cy="0"/>
          <a:chOff x="0" y="0"/>
          <a:chExt cx="0" cy="0"/>
        </a:xfrm>
      </p:grpSpPr>
      <p:pic>
        <p:nvPicPr>
          <p:cNvPr id="1847" name="Google Shape;1847;p18"/>
          <p:cNvPicPr preferRelativeResize="0"/>
          <p:nvPr/>
        </p:nvPicPr>
        <p:blipFill rotWithShape="1">
          <a:blip r:embed="rId3">
            <a:alphaModFix/>
          </a:blip>
          <a:srcRect b="6437" l="9582" r="27909" t="17377"/>
          <a:stretch/>
        </p:blipFill>
        <p:spPr>
          <a:xfrm rot="-523757">
            <a:off x="914048" y="4412968"/>
            <a:ext cx="3228104" cy="2212891"/>
          </a:xfrm>
          <a:prstGeom prst="rect">
            <a:avLst/>
          </a:prstGeom>
          <a:noFill/>
          <a:ln>
            <a:noFill/>
          </a:ln>
        </p:spPr>
      </p:pic>
      <p:sp>
        <p:nvSpPr>
          <p:cNvPr id="1848" name="Google Shape;1848;p18"/>
          <p:cNvSpPr txBox="1"/>
          <p:nvPr>
            <p:ph idx="4294967295" type="ctrTitle"/>
          </p:nvPr>
        </p:nvSpPr>
        <p:spPr>
          <a:xfrm>
            <a:off x="221700" y="1749900"/>
            <a:ext cx="87006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highlight>
                  <a:srgbClr val="FFFFFF"/>
                </a:highlight>
              </a:rPr>
              <a:t>“To allow us to see how we have grown throughout the year”</a:t>
            </a:r>
            <a:endParaRPr sz="3600">
              <a:highlight>
                <a:srgbClr val="FFFFFF"/>
              </a:highlight>
            </a:endParaRPr>
          </a:p>
          <a:p>
            <a:pPr indent="0" lvl="0" marL="0" rtl="0" algn="ctr">
              <a:spcBef>
                <a:spcPts val="0"/>
              </a:spcBef>
              <a:spcAft>
                <a:spcPts val="0"/>
              </a:spcAft>
              <a:buNone/>
            </a:pPr>
            <a:r>
              <a:rPr lang="en" sz="3600">
                <a:highlight>
                  <a:srgbClr val="FFFFFF"/>
                </a:highlight>
              </a:rPr>
              <a:t>-7th grade student</a:t>
            </a:r>
            <a:endParaRPr sz="3600">
              <a:highlight>
                <a:srgbClr val="FFFFFF"/>
              </a:highlight>
            </a:endParaRPr>
          </a:p>
        </p:txBody>
      </p:sp>
      <p:sp>
        <p:nvSpPr>
          <p:cNvPr id="1849" name="Google Shape;1849;p18"/>
          <p:cNvSpPr txBox="1"/>
          <p:nvPr/>
        </p:nvSpPr>
        <p:spPr>
          <a:xfrm>
            <a:off x="0" y="0"/>
            <a:ext cx="914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2C3E50"/>
                </a:solidFill>
                <a:highlight>
                  <a:srgbClr val="FFFFFF"/>
                </a:highlight>
                <a:latin typeface="Merriweather"/>
                <a:ea typeface="Merriweather"/>
                <a:cs typeface="Merriweather"/>
                <a:sym typeface="Merriweather"/>
              </a:rPr>
              <a:t>Student Feedback - </a:t>
            </a:r>
            <a:r>
              <a:rPr lang="en" sz="3000">
                <a:solidFill>
                  <a:srgbClr val="2C3E50"/>
                </a:solidFill>
                <a:highlight>
                  <a:srgbClr val="FFFFFF"/>
                </a:highlight>
                <a:latin typeface="Merriweather"/>
                <a:ea typeface="Merriweather"/>
                <a:cs typeface="Merriweather"/>
                <a:sym typeface="Merriweather"/>
              </a:rPr>
              <a:t>What is the purpose of a digital portfolio?</a:t>
            </a:r>
            <a:r>
              <a:rPr lang="en" sz="3600">
                <a:solidFill>
                  <a:srgbClr val="2C3E50"/>
                </a:solidFill>
                <a:highlight>
                  <a:srgbClr val="FFFFFF"/>
                </a:highlight>
                <a:latin typeface="Merriweather"/>
                <a:ea typeface="Merriweather"/>
                <a:cs typeface="Merriweather"/>
                <a:sym typeface="Merriweather"/>
              </a:rPr>
              <a:t> </a:t>
            </a:r>
            <a:r>
              <a:rPr lang="en" sz="3600">
                <a:solidFill>
                  <a:srgbClr val="000000"/>
                </a:solidFill>
                <a:highlight>
                  <a:srgbClr val="FFFFFF"/>
                </a:highlight>
              </a:rPr>
              <a:t> </a:t>
            </a:r>
            <a:endParaRPr sz="3600">
              <a:solidFill>
                <a:srgbClr val="000000"/>
              </a:solidFill>
              <a:highlight>
                <a:srgbClr val="FFFFFF"/>
              </a:highlight>
            </a:endParaRPr>
          </a:p>
        </p:txBody>
      </p:sp>
      <p:sp>
        <p:nvSpPr>
          <p:cNvPr id="1850" name="Google Shape;1850;p18"/>
          <p:cNvSpPr txBox="1"/>
          <p:nvPr>
            <p:ph idx="4294967295" type="ctrTitle"/>
          </p:nvPr>
        </p:nvSpPr>
        <p:spPr>
          <a:xfrm>
            <a:off x="221700" y="3632925"/>
            <a:ext cx="89028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highlight>
                  <a:srgbClr val="FFFFFF"/>
                </a:highlight>
              </a:rPr>
              <a:t>“To show all that we have learned through the year and to look back and remind ourselves of what we accomplished.”</a:t>
            </a:r>
            <a:endParaRPr sz="3600">
              <a:highlight>
                <a:srgbClr val="FFFFFF"/>
              </a:highlight>
            </a:endParaRPr>
          </a:p>
          <a:p>
            <a:pPr indent="0" lvl="0" marL="0" rtl="0" algn="ctr">
              <a:spcBef>
                <a:spcPts val="0"/>
              </a:spcBef>
              <a:spcAft>
                <a:spcPts val="0"/>
              </a:spcAft>
              <a:buNone/>
            </a:pPr>
            <a:r>
              <a:rPr lang="en" sz="3600">
                <a:highlight>
                  <a:srgbClr val="FFFFFF"/>
                </a:highlight>
              </a:rPr>
              <a:t>-7th grade student</a:t>
            </a:r>
            <a:endParaRPr sz="3600">
              <a:highlight>
                <a:srgbClr val="FFFFFF"/>
              </a:highlight>
            </a:endParaRPr>
          </a:p>
        </p:txBody>
      </p:sp>
      <p:pic>
        <p:nvPicPr>
          <p:cNvPr id="1851" name="Google Shape;1851;p18"/>
          <p:cNvPicPr preferRelativeResize="0"/>
          <p:nvPr/>
        </p:nvPicPr>
        <p:blipFill>
          <a:blip r:embed="rId4">
            <a:alphaModFix/>
          </a:blip>
          <a:stretch>
            <a:fillRect/>
          </a:stretch>
        </p:blipFill>
        <p:spPr>
          <a:xfrm>
            <a:off x="6196525" y="4244000"/>
            <a:ext cx="2469875" cy="2378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855" name="Shape 1855"/>
        <p:cNvGrpSpPr/>
        <p:nvPr/>
      </p:nvGrpSpPr>
      <p:grpSpPr>
        <a:xfrm>
          <a:off x="0" y="0"/>
          <a:ext cx="0" cy="0"/>
          <a:chOff x="0" y="0"/>
          <a:chExt cx="0" cy="0"/>
        </a:xfrm>
      </p:grpSpPr>
      <p:sp>
        <p:nvSpPr>
          <p:cNvPr id="1856" name="Google Shape;1856;p19"/>
          <p:cNvSpPr txBox="1"/>
          <p:nvPr/>
        </p:nvSpPr>
        <p:spPr>
          <a:xfrm>
            <a:off x="520950" y="892825"/>
            <a:ext cx="8131500" cy="366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800">
                <a:solidFill>
                  <a:schemeClr val="lt1"/>
                </a:solidFill>
                <a:latin typeface="Proxima Nova Semibold"/>
                <a:ea typeface="Proxima Nova Semibold"/>
                <a:cs typeface="Proxima Nova Semibold"/>
                <a:sym typeface="Proxima Nova Semibold"/>
              </a:rPr>
              <a:t>Turn, Talk, and Jot</a:t>
            </a:r>
            <a:br>
              <a:rPr lang="en" sz="4800">
                <a:solidFill>
                  <a:srgbClr val="FFFFFF"/>
                </a:solidFill>
                <a:latin typeface="Proxima Nova Semibold"/>
                <a:ea typeface="Proxima Nova Semibold"/>
                <a:cs typeface="Proxima Nova Semibold"/>
                <a:sym typeface="Proxima Nova Semibold"/>
              </a:rPr>
            </a:br>
            <a:br>
              <a:rPr lang="en" sz="4800">
                <a:solidFill>
                  <a:srgbClr val="FFFFFF"/>
                </a:solidFill>
                <a:latin typeface="Proxima Nova Semibold"/>
                <a:ea typeface="Proxima Nova Semibold"/>
                <a:cs typeface="Proxima Nova Semibold"/>
                <a:sym typeface="Proxima Nova Semibold"/>
              </a:rPr>
            </a:br>
            <a:r>
              <a:rPr lang="en" sz="3600">
                <a:solidFill>
                  <a:srgbClr val="FFFFFF"/>
                </a:solidFill>
                <a:latin typeface="Proxima Nova"/>
                <a:ea typeface="Proxima Nova"/>
                <a:cs typeface="Proxima Nova"/>
                <a:sym typeface="Proxima Nova"/>
              </a:rPr>
              <a:t>What artifacts could you encourage students to put in their portfolio? </a:t>
            </a:r>
            <a:endParaRPr sz="3600">
              <a:solidFill>
                <a:srgbClr val="FFFFFF"/>
              </a:solidFill>
              <a:latin typeface="Proxima Nova Semibold"/>
              <a:ea typeface="Proxima Nova Semibold"/>
              <a:cs typeface="Proxima Nova Semibold"/>
              <a:sym typeface="Proxima Nova Semibold"/>
            </a:endParaRPr>
          </a:p>
        </p:txBody>
      </p:sp>
      <p:pic>
        <p:nvPicPr>
          <p:cNvPr id="1857" name="Google Shape;1857;p19"/>
          <p:cNvPicPr preferRelativeResize="0"/>
          <p:nvPr/>
        </p:nvPicPr>
        <p:blipFill>
          <a:blip r:embed="rId3">
            <a:alphaModFix/>
          </a:blip>
          <a:stretch>
            <a:fillRect/>
          </a:stretch>
        </p:blipFill>
        <p:spPr>
          <a:xfrm>
            <a:off x="2854175" y="3358926"/>
            <a:ext cx="6230699" cy="3119999"/>
          </a:xfrm>
          <a:prstGeom prst="rect">
            <a:avLst/>
          </a:prstGeom>
          <a:noFill/>
          <a:ln>
            <a:noFill/>
          </a:ln>
        </p:spPr>
      </p:pic>
      <p:pic>
        <p:nvPicPr>
          <p:cNvPr id="1858" name="Google Shape;1858;p19">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859" name="Google Shape;1859;p19">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20"/>
          <p:cNvSpPr txBox="1"/>
          <p:nvPr>
            <p:ph type="title"/>
          </p:nvPr>
        </p:nvSpPr>
        <p:spPr>
          <a:xfrm>
            <a:off x="78700" y="276500"/>
            <a:ext cx="8922300" cy="7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Merriweather"/>
                <a:ea typeface="Merriweather"/>
                <a:cs typeface="Merriweather"/>
                <a:sym typeface="Merriweather"/>
              </a:rPr>
              <a:t>Examples of artifacts I could include</a:t>
            </a:r>
            <a:endParaRPr sz="3000">
              <a:highlight>
                <a:srgbClr val="FFFFFF"/>
              </a:highlight>
              <a:latin typeface="Merriweather"/>
              <a:ea typeface="Merriweather"/>
              <a:cs typeface="Merriweather"/>
              <a:sym typeface="Merriweather"/>
            </a:endParaRPr>
          </a:p>
        </p:txBody>
      </p:sp>
      <p:sp>
        <p:nvSpPr>
          <p:cNvPr id="1865" name="Google Shape;1865;p20"/>
          <p:cNvSpPr txBox="1"/>
          <p:nvPr>
            <p:ph idx="2" type="body"/>
          </p:nvPr>
        </p:nvSpPr>
        <p:spPr>
          <a:xfrm>
            <a:off x="514800" y="1517350"/>
            <a:ext cx="8114400" cy="471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Work from other contents along with a reflection piece showing connections made to ELA skills.</a:t>
            </a:r>
            <a:endParaRPr sz="2400"/>
          </a:p>
          <a:p>
            <a:pPr indent="-381000" lvl="0" marL="457200" rtl="0" algn="l">
              <a:spcBef>
                <a:spcPts val="0"/>
              </a:spcBef>
              <a:spcAft>
                <a:spcPts val="0"/>
              </a:spcAft>
              <a:buSzPts val="2400"/>
              <a:buChar char="-"/>
            </a:pPr>
            <a:r>
              <a:rPr lang="en" sz="2400"/>
              <a:t>Photographs of quick writes</a:t>
            </a:r>
            <a:endParaRPr sz="2400"/>
          </a:p>
          <a:p>
            <a:pPr indent="-381000" lvl="0" marL="457200" rtl="0" algn="l">
              <a:spcBef>
                <a:spcPts val="0"/>
              </a:spcBef>
              <a:spcAft>
                <a:spcPts val="0"/>
              </a:spcAft>
              <a:buSzPts val="2400"/>
              <a:buChar char="-"/>
            </a:pPr>
            <a:r>
              <a:rPr lang="en" sz="2400"/>
              <a:t>Photographs of journal entries</a:t>
            </a:r>
            <a:endParaRPr sz="2400"/>
          </a:p>
          <a:p>
            <a:pPr indent="-381000" lvl="0" marL="457200" rtl="0" algn="l">
              <a:spcBef>
                <a:spcPts val="0"/>
              </a:spcBef>
              <a:spcAft>
                <a:spcPts val="0"/>
              </a:spcAft>
              <a:buSzPts val="2400"/>
              <a:buChar char="-"/>
            </a:pPr>
            <a:r>
              <a:rPr lang="en" sz="2400"/>
              <a:t>Photographs, videos, etc connected to ELA skills.</a:t>
            </a:r>
            <a:endParaRPr sz="2400"/>
          </a:p>
          <a:p>
            <a:pPr indent="-381000" lvl="0" marL="457200" rtl="0" algn="l">
              <a:spcBef>
                <a:spcPts val="0"/>
              </a:spcBef>
              <a:spcAft>
                <a:spcPts val="0"/>
              </a:spcAft>
              <a:buSzPts val="2400"/>
              <a:buChar char="-"/>
            </a:pPr>
            <a:r>
              <a:rPr lang="en" sz="2400"/>
              <a:t>Independent inquiries</a:t>
            </a:r>
            <a:endParaRPr sz="2400"/>
          </a:p>
          <a:p>
            <a:pPr indent="-381000" lvl="0" marL="457200" rtl="0" algn="l">
              <a:spcBef>
                <a:spcPts val="0"/>
              </a:spcBef>
              <a:spcAft>
                <a:spcPts val="0"/>
              </a:spcAft>
              <a:buSzPts val="2400"/>
              <a:buChar char="-"/>
            </a:pPr>
            <a:r>
              <a:rPr lang="en" sz="2400"/>
              <a:t>Projects - slideshows, YouTube videos, etc.</a:t>
            </a:r>
            <a:endParaRPr sz="2400"/>
          </a:p>
          <a:p>
            <a:pPr indent="-381000" lvl="0" marL="457200" rtl="0" algn="l">
              <a:spcBef>
                <a:spcPts val="0"/>
              </a:spcBef>
              <a:spcAft>
                <a:spcPts val="0"/>
              </a:spcAft>
              <a:buSzPts val="2400"/>
              <a:buChar char="-"/>
            </a:pPr>
            <a:r>
              <a:rPr lang="en" sz="2400"/>
              <a:t>Booksnaps</a:t>
            </a:r>
            <a:endParaRPr sz="2400"/>
          </a:p>
          <a:p>
            <a:pPr indent="-381000" lvl="0" marL="457200" rtl="0" algn="l">
              <a:spcBef>
                <a:spcPts val="0"/>
              </a:spcBef>
              <a:spcAft>
                <a:spcPts val="0"/>
              </a:spcAft>
              <a:buSzPts val="2400"/>
              <a:buChar char="-"/>
            </a:pPr>
            <a:r>
              <a:rPr lang="en" sz="2400"/>
              <a:t>FlipGrid responses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21"/>
          <p:cNvSpPr txBox="1"/>
          <p:nvPr>
            <p:ph type="title"/>
          </p:nvPr>
        </p:nvSpPr>
        <p:spPr>
          <a:xfrm>
            <a:off x="78700" y="276500"/>
            <a:ext cx="8922300" cy="77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Merriweather"/>
                <a:ea typeface="Merriweather"/>
                <a:cs typeface="Merriweather"/>
                <a:sym typeface="Merriweather"/>
              </a:rPr>
              <a:t>Examples of artifacts I could include</a:t>
            </a:r>
            <a:endParaRPr sz="3000">
              <a:highlight>
                <a:srgbClr val="FFFFFF"/>
              </a:highlight>
              <a:latin typeface="Merriweather"/>
              <a:ea typeface="Merriweather"/>
              <a:cs typeface="Merriweather"/>
              <a:sym typeface="Merriweather"/>
            </a:endParaRPr>
          </a:p>
        </p:txBody>
      </p:sp>
      <p:sp>
        <p:nvSpPr>
          <p:cNvPr id="1871" name="Google Shape;1871;p21"/>
          <p:cNvSpPr txBox="1"/>
          <p:nvPr>
            <p:ph idx="2" type="body"/>
          </p:nvPr>
        </p:nvSpPr>
        <p:spPr>
          <a:xfrm>
            <a:off x="514800" y="1517350"/>
            <a:ext cx="8114400" cy="4710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Work from other contents along with a reflection piece showing connections made to ELA skills.</a:t>
            </a:r>
            <a:endParaRPr sz="2400"/>
          </a:p>
          <a:p>
            <a:pPr indent="-381000" lvl="0" marL="457200" rtl="0" algn="l">
              <a:spcBef>
                <a:spcPts val="0"/>
              </a:spcBef>
              <a:spcAft>
                <a:spcPts val="0"/>
              </a:spcAft>
              <a:buSzPts val="2400"/>
              <a:buChar char="-"/>
            </a:pPr>
            <a:r>
              <a:rPr lang="en" sz="2400"/>
              <a:t>Photographs of quick writes</a:t>
            </a:r>
            <a:endParaRPr sz="2400"/>
          </a:p>
          <a:p>
            <a:pPr indent="-381000" lvl="0" marL="457200" rtl="0" algn="l">
              <a:spcBef>
                <a:spcPts val="0"/>
              </a:spcBef>
              <a:spcAft>
                <a:spcPts val="0"/>
              </a:spcAft>
              <a:buSzPts val="2400"/>
              <a:buChar char="-"/>
            </a:pPr>
            <a:r>
              <a:rPr lang="en" sz="2400"/>
              <a:t>Photographs of journal entries</a:t>
            </a:r>
            <a:endParaRPr sz="2400"/>
          </a:p>
          <a:p>
            <a:pPr indent="-381000" lvl="0" marL="457200" rtl="0" algn="l">
              <a:spcBef>
                <a:spcPts val="0"/>
              </a:spcBef>
              <a:spcAft>
                <a:spcPts val="0"/>
              </a:spcAft>
              <a:buSzPts val="2400"/>
              <a:buChar char="-"/>
            </a:pPr>
            <a:r>
              <a:rPr lang="en" sz="2400"/>
              <a:t>Photographs, videos, etc connected to ELA skills.</a:t>
            </a:r>
            <a:endParaRPr sz="2400"/>
          </a:p>
          <a:p>
            <a:pPr indent="-381000" lvl="0" marL="457200" rtl="0" algn="l">
              <a:spcBef>
                <a:spcPts val="0"/>
              </a:spcBef>
              <a:spcAft>
                <a:spcPts val="0"/>
              </a:spcAft>
              <a:buSzPts val="2400"/>
              <a:buChar char="-"/>
            </a:pPr>
            <a:r>
              <a:rPr lang="en" sz="2400"/>
              <a:t>Independent inquiries</a:t>
            </a:r>
            <a:endParaRPr sz="2400"/>
          </a:p>
          <a:p>
            <a:pPr indent="-381000" lvl="0" marL="457200" rtl="0" algn="l">
              <a:spcBef>
                <a:spcPts val="0"/>
              </a:spcBef>
              <a:spcAft>
                <a:spcPts val="0"/>
              </a:spcAft>
              <a:buSzPts val="2400"/>
              <a:buChar char="-"/>
            </a:pPr>
            <a:r>
              <a:rPr lang="en" sz="2400"/>
              <a:t>Projects - slideshows, YouTube videos, etc.</a:t>
            </a:r>
            <a:endParaRPr sz="2400"/>
          </a:p>
          <a:p>
            <a:pPr indent="-381000" lvl="0" marL="457200" rtl="0" algn="l">
              <a:spcBef>
                <a:spcPts val="0"/>
              </a:spcBef>
              <a:spcAft>
                <a:spcPts val="0"/>
              </a:spcAft>
              <a:buSzPts val="2400"/>
              <a:buChar char="-"/>
            </a:pPr>
            <a:r>
              <a:rPr lang="en" sz="2400"/>
              <a:t>Booksnaps</a:t>
            </a:r>
            <a:endParaRPr sz="2400"/>
          </a:p>
          <a:p>
            <a:pPr indent="-381000" lvl="0" marL="457200" rtl="0" algn="l">
              <a:spcBef>
                <a:spcPts val="0"/>
              </a:spcBef>
              <a:spcAft>
                <a:spcPts val="0"/>
              </a:spcAft>
              <a:buSzPts val="2400"/>
              <a:buChar char="-"/>
            </a:pPr>
            <a:r>
              <a:rPr lang="en" sz="2400"/>
              <a:t>FlipGrid responses</a:t>
            </a:r>
            <a:endParaRPr sz="2400"/>
          </a:p>
        </p:txBody>
      </p:sp>
      <p:sp>
        <p:nvSpPr>
          <p:cNvPr id="1872" name="Google Shape;1872;p21"/>
          <p:cNvSpPr/>
          <p:nvPr/>
        </p:nvSpPr>
        <p:spPr>
          <a:xfrm rot="-2499041">
            <a:off x="2863486" y="2815309"/>
            <a:ext cx="2414581" cy="3999387"/>
          </a:xfrm>
          <a:prstGeom prst="upArrow">
            <a:avLst>
              <a:gd fmla="val 50000" name="adj1"/>
              <a:gd fmla="val 5000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1"/>
          <p:cNvSpPr txBox="1"/>
          <p:nvPr/>
        </p:nvSpPr>
        <p:spPr>
          <a:xfrm>
            <a:off x="4044925" y="4551575"/>
            <a:ext cx="3916200" cy="12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Not everything has to be created digitally! We will look at ways to insert photographs of work later!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